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heme/themeOverride2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8" r:id="rId2"/>
  </p:sldMasterIdLst>
  <p:notesMasterIdLst>
    <p:notesMasterId r:id="rId34"/>
  </p:notesMasterIdLst>
  <p:handoutMasterIdLst>
    <p:handoutMasterId r:id="rId35"/>
  </p:handoutMasterIdLst>
  <p:sldIdLst>
    <p:sldId id="260" r:id="rId3"/>
    <p:sldId id="1498" r:id="rId4"/>
    <p:sldId id="1655" r:id="rId5"/>
    <p:sldId id="1656" r:id="rId6"/>
    <p:sldId id="1662" r:id="rId7"/>
    <p:sldId id="1661" r:id="rId8"/>
    <p:sldId id="1657" r:id="rId9"/>
    <p:sldId id="1645" r:id="rId10"/>
    <p:sldId id="1647" r:id="rId11"/>
    <p:sldId id="1646" r:id="rId12"/>
    <p:sldId id="1664" r:id="rId13"/>
    <p:sldId id="1663" r:id="rId14"/>
    <p:sldId id="1658" r:id="rId15"/>
    <p:sldId id="1284" r:id="rId16"/>
    <p:sldId id="1499" r:id="rId17"/>
    <p:sldId id="1500" r:id="rId18"/>
    <p:sldId id="1501" r:id="rId19"/>
    <p:sldId id="1637" r:id="rId20"/>
    <p:sldId id="463" r:id="rId21"/>
    <p:sldId id="1607" r:id="rId22"/>
    <p:sldId id="1666" r:id="rId23"/>
    <p:sldId id="1638" r:id="rId24"/>
    <p:sldId id="1355" r:id="rId25"/>
    <p:sldId id="1356" r:id="rId26"/>
    <p:sldId id="285" r:id="rId27"/>
    <p:sldId id="1648" r:id="rId28"/>
    <p:sldId id="286" r:id="rId29"/>
    <p:sldId id="464" r:id="rId30"/>
    <p:sldId id="1665" r:id="rId31"/>
    <p:sldId id="567" r:id="rId32"/>
    <p:sldId id="259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95D9085F-A98F-4618-9277-2F75156203F0}">
          <p14:sldIdLst>
            <p14:sldId id="260"/>
            <p14:sldId id="1498"/>
            <p14:sldId id="1655"/>
            <p14:sldId id="1656"/>
            <p14:sldId id="1662"/>
            <p14:sldId id="1661"/>
            <p14:sldId id="1657"/>
            <p14:sldId id="1645"/>
            <p14:sldId id="1647"/>
            <p14:sldId id="1646"/>
            <p14:sldId id="1664"/>
            <p14:sldId id="1663"/>
            <p14:sldId id="1658"/>
            <p14:sldId id="1284"/>
            <p14:sldId id="1499"/>
            <p14:sldId id="1500"/>
            <p14:sldId id="1501"/>
            <p14:sldId id="1637"/>
            <p14:sldId id="463"/>
            <p14:sldId id="1607"/>
            <p14:sldId id="1666"/>
            <p14:sldId id="1638"/>
            <p14:sldId id="1355"/>
            <p14:sldId id="1356"/>
            <p14:sldId id="285"/>
            <p14:sldId id="1648"/>
            <p14:sldId id="286"/>
            <p14:sldId id="464"/>
            <p14:sldId id="1665"/>
            <p14:sldId id="567"/>
            <p14:sldId id="259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9BD5"/>
    <a:srgbClr val="F8FFFD"/>
    <a:srgbClr val="ED7D31"/>
    <a:srgbClr val="353F43"/>
    <a:srgbClr val="3C474B"/>
    <a:srgbClr val="404D52"/>
    <a:srgbClr val="384348"/>
    <a:srgbClr val="1D212B"/>
    <a:srgbClr val="21232D"/>
    <a:srgbClr val="C0C8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514" autoAdjust="0"/>
    <p:restoredTop sz="74365" autoAdjust="0"/>
  </p:normalViewPr>
  <p:slideViewPr>
    <p:cSldViewPr snapToGrid="0" snapToObjects="1">
      <p:cViewPr varScale="1">
        <p:scale>
          <a:sx n="58" d="100"/>
          <a:sy n="58" d="100"/>
        </p:scale>
        <p:origin x="699" y="39"/>
      </p:cViewPr>
      <p:guideLst/>
    </p:cSldViewPr>
  </p:slideViewPr>
  <p:notesTextViewPr>
    <p:cViewPr>
      <p:scale>
        <a:sx n="400" d="100"/>
        <a:sy n="400" d="100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notesViewPr>
    <p:cSldViewPr snapToGrid="0" snapToObjects="1">
      <p:cViewPr varScale="1">
        <p:scale>
          <a:sx n="109" d="100"/>
          <a:sy n="109" d="100"/>
        </p:scale>
        <p:origin x="4152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0C5FC4-CDCE-4511-9818-E271556576C6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B90B2E1A-D230-479B-8CD4-A20D2CDA16B5}">
      <dgm:prSet phldrT="[文本]"/>
      <dgm:spPr/>
      <dgm:t>
        <a:bodyPr/>
        <a:lstStyle/>
        <a:p>
          <a:r>
            <a:rPr lang="en-US" altLang="zh-CN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2.</a:t>
          </a:r>
          <a:r>
            <a:rPr lang="zh-CN" altLang="en-US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点火锁</a:t>
          </a:r>
          <a:endParaRPr lang="zh-CN" altLang="en-US" b="1" dirty="0">
            <a:solidFill>
              <a:schemeClr val="tx1"/>
            </a:solidFill>
          </a:endParaRPr>
        </a:p>
      </dgm:t>
    </dgm:pt>
    <dgm:pt modelId="{356C089A-C9E0-4B44-9672-1A76DA4D55A9}" type="parTrans" cxnId="{93A383A6-7275-43A9-A034-851F92E758FA}">
      <dgm:prSet/>
      <dgm:spPr/>
      <dgm:t>
        <a:bodyPr/>
        <a:lstStyle/>
        <a:p>
          <a:endParaRPr lang="zh-CN" altLang="en-US"/>
        </a:p>
      </dgm:t>
    </dgm:pt>
    <dgm:pt modelId="{8CF66C0B-CE32-4C05-A14E-FABE996FA7D2}" type="sibTrans" cxnId="{93A383A6-7275-43A9-A034-851F92E758FA}">
      <dgm:prSet/>
      <dgm:spPr/>
      <dgm:t>
        <a:bodyPr/>
        <a:lstStyle/>
        <a:p>
          <a:endParaRPr lang="zh-CN" altLang="en-US"/>
        </a:p>
      </dgm:t>
    </dgm:pt>
    <dgm:pt modelId="{245517C9-0F30-44D2-99B2-1A2C864BCA49}">
      <dgm:prSet/>
      <dgm:spPr/>
      <dgm:t>
        <a:bodyPr/>
        <a:lstStyle/>
        <a:p>
          <a:r>
            <a:rPr lang="en-US" altLang="zh-CN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1.</a:t>
          </a:r>
          <a:r>
            <a:rPr lang="zh-CN" altLang="en-US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转向柱</a:t>
          </a:r>
          <a:endParaRPr lang="zh-CN" altLang="en-US" b="1" dirty="0">
            <a:solidFill>
              <a:schemeClr val="tx1"/>
            </a:solidFill>
          </a:endParaRPr>
        </a:p>
      </dgm:t>
    </dgm:pt>
    <dgm:pt modelId="{BEF97AC9-AFF4-4EFE-A89B-628E77513A00}" type="parTrans" cxnId="{F368F895-E118-44D8-ADBB-D4A8B03B5476}">
      <dgm:prSet/>
      <dgm:spPr/>
      <dgm:t>
        <a:bodyPr/>
        <a:lstStyle/>
        <a:p>
          <a:endParaRPr lang="zh-CN" altLang="en-US"/>
        </a:p>
      </dgm:t>
    </dgm:pt>
    <dgm:pt modelId="{F0DF8C65-C256-464B-8CC4-1F1A82BE214F}" type="sibTrans" cxnId="{F368F895-E118-44D8-ADBB-D4A8B03B5476}">
      <dgm:prSet/>
      <dgm:spPr/>
      <dgm:t>
        <a:bodyPr/>
        <a:lstStyle/>
        <a:p>
          <a:endParaRPr lang="zh-CN" altLang="en-US"/>
        </a:p>
      </dgm:t>
    </dgm:pt>
    <dgm:pt modelId="{6546679F-96E9-4D88-912F-5186687329C5}">
      <dgm:prSet/>
      <dgm:spPr/>
      <dgm:t>
        <a:bodyPr/>
        <a:lstStyle/>
        <a:p>
          <a:r>
            <a:rPr lang="en-US" altLang="zh-CN" b="1" dirty="0">
              <a:solidFill>
                <a:schemeClr val="tx1"/>
              </a:solidFill>
            </a:rPr>
            <a:t>3.</a:t>
          </a:r>
          <a:r>
            <a:rPr lang="zh-CN" altLang="en-US" b="1" dirty="0">
              <a:solidFill>
                <a:schemeClr val="tx1"/>
              </a:solidFill>
            </a:rPr>
            <a:t>钥匙机械齿</a:t>
          </a:r>
        </a:p>
      </dgm:t>
    </dgm:pt>
    <dgm:pt modelId="{0227C40C-1798-4FD8-8115-EEA15997CE06}" type="parTrans" cxnId="{CEE8F341-1404-4EDC-B811-4E2E98A8E549}">
      <dgm:prSet/>
      <dgm:spPr/>
      <dgm:t>
        <a:bodyPr/>
        <a:lstStyle/>
        <a:p>
          <a:endParaRPr lang="zh-CN" altLang="en-US"/>
        </a:p>
      </dgm:t>
    </dgm:pt>
    <dgm:pt modelId="{7F74E969-FF90-4EFD-B72D-3A4381C37D01}" type="sibTrans" cxnId="{CEE8F341-1404-4EDC-B811-4E2E98A8E549}">
      <dgm:prSet/>
      <dgm:spPr/>
      <dgm:t>
        <a:bodyPr/>
        <a:lstStyle/>
        <a:p>
          <a:endParaRPr lang="zh-CN" altLang="en-US"/>
        </a:p>
      </dgm:t>
    </dgm:pt>
    <dgm:pt modelId="{1B694003-AF70-4356-B079-097FEB9551CC}" type="pres">
      <dgm:prSet presAssocID="{670C5FC4-CDCE-4511-9818-E271556576C6}" presName="linear" presStyleCnt="0">
        <dgm:presLayoutVars>
          <dgm:dir/>
          <dgm:animLvl val="lvl"/>
          <dgm:resizeHandles val="exact"/>
        </dgm:presLayoutVars>
      </dgm:prSet>
      <dgm:spPr/>
    </dgm:pt>
    <dgm:pt modelId="{281D3BB9-DD07-4B04-BA1F-A53E00104A95}" type="pres">
      <dgm:prSet presAssocID="{245517C9-0F30-44D2-99B2-1A2C864BCA49}" presName="parentLin" presStyleCnt="0"/>
      <dgm:spPr/>
    </dgm:pt>
    <dgm:pt modelId="{7E08B3BC-B226-4EEE-84CD-61C0582C62D9}" type="pres">
      <dgm:prSet presAssocID="{245517C9-0F30-44D2-99B2-1A2C864BCA49}" presName="parentLeftMargin" presStyleLbl="node1" presStyleIdx="0" presStyleCnt="3"/>
      <dgm:spPr/>
    </dgm:pt>
    <dgm:pt modelId="{C00D5AF3-9F2F-4DE5-983A-98E7F8A7F343}" type="pres">
      <dgm:prSet presAssocID="{245517C9-0F30-44D2-99B2-1A2C864BCA49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4659350C-618A-4576-8EA0-C074B50B123B}" type="pres">
      <dgm:prSet presAssocID="{245517C9-0F30-44D2-99B2-1A2C864BCA49}" presName="negativeSpace" presStyleCnt="0"/>
      <dgm:spPr/>
    </dgm:pt>
    <dgm:pt modelId="{14223C87-319B-4001-AE35-C4A4225F4EC6}" type="pres">
      <dgm:prSet presAssocID="{245517C9-0F30-44D2-99B2-1A2C864BCA49}" presName="childText" presStyleLbl="conFgAcc1" presStyleIdx="0" presStyleCnt="3" custLinFactY="15055" custLinFactNeighborX="2193" custLinFactNeighborY="100000">
        <dgm:presLayoutVars>
          <dgm:bulletEnabled val="1"/>
        </dgm:presLayoutVars>
      </dgm:prSet>
      <dgm:spPr/>
    </dgm:pt>
    <dgm:pt modelId="{90777493-CDA2-4ECC-B642-B527ADCAC08A}" type="pres">
      <dgm:prSet presAssocID="{F0DF8C65-C256-464B-8CC4-1F1A82BE214F}" presName="spaceBetweenRectangles" presStyleCnt="0"/>
      <dgm:spPr/>
    </dgm:pt>
    <dgm:pt modelId="{4830A59C-FEE1-4476-B42D-99C186F38340}" type="pres">
      <dgm:prSet presAssocID="{B90B2E1A-D230-479B-8CD4-A20D2CDA16B5}" presName="parentLin" presStyleCnt="0"/>
      <dgm:spPr/>
    </dgm:pt>
    <dgm:pt modelId="{110B1DBC-65A7-458C-98B0-5A50DE846659}" type="pres">
      <dgm:prSet presAssocID="{B90B2E1A-D230-479B-8CD4-A20D2CDA16B5}" presName="parentLeftMargin" presStyleLbl="node1" presStyleIdx="0" presStyleCnt="3"/>
      <dgm:spPr/>
    </dgm:pt>
    <dgm:pt modelId="{417738F5-B4B3-4A90-A3FA-FA619D859BA9}" type="pres">
      <dgm:prSet presAssocID="{B90B2E1A-D230-479B-8CD4-A20D2CDA16B5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135A049F-28E4-40C7-B298-0669DD5F7871}" type="pres">
      <dgm:prSet presAssocID="{B90B2E1A-D230-479B-8CD4-A20D2CDA16B5}" presName="negativeSpace" presStyleCnt="0"/>
      <dgm:spPr/>
    </dgm:pt>
    <dgm:pt modelId="{ACC8ACBB-515E-4411-A2D5-DCB471D623A7}" type="pres">
      <dgm:prSet presAssocID="{B90B2E1A-D230-479B-8CD4-A20D2CDA16B5}" presName="childText" presStyleLbl="conFgAcc1" presStyleIdx="1" presStyleCnt="3">
        <dgm:presLayoutVars>
          <dgm:bulletEnabled val="1"/>
        </dgm:presLayoutVars>
      </dgm:prSet>
      <dgm:spPr/>
    </dgm:pt>
    <dgm:pt modelId="{3F518065-31B4-4C47-B607-F765E234EF49}" type="pres">
      <dgm:prSet presAssocID="{8CF66C0B-CE32-4C05-A14E-FABE996FA7D2}" presName="spaceBetweenRectangles" presStyleCnt="0"/>
      <dgm:spPr/>
    </dgm:pt>
    <dgm:pt modelId="{BE3126D0-F58D-4FD6-B17F-61CC390B91EB}" type="pres">
      <dgm:prSet presAssocID="{6546679F-96E9-4D88-912F-5186687329C5}" presName="parentLin" presStyleCnt="0"/>
      <dgm:spPr/>
    </dgm:pt>
    <dgm:pt modelId="{D2229C41-24F6-41EC-9895-75F507F0A8CC}" type="pres">
      <dgm:prSet presAssocID="{6546679F-96E9-4D88-912F-5186687329C5}" presName="parentLeftMargin" presStyleLbl="node1" presStyleIdx="1" presStyleCnt="3"/>
      <dgm:spPr/>
    </dgm:pt>
    <dgm:pt modelId="{8B1597E3-40D2-486C-9079-6754A3EE56E7}" type="pres">
      <dgm:prSet presAssocID="{6546679F-96E9-4D88-912F-5186687329C5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4558AEFC-282A-4329-9097-FC6A6A18A762}" type="pres">
      <dgm:prSet presAssocID="{6546679F-96E9-4D88-912F-5186687329C5}" presName="negativeSpace" presStyleCnt="0"/>
      <dgm:spPr/>
    </dgm:pt>
    <dgm:pt modelId="{C8096448-C8CD-41A3-8F50-4D28F0AB1540}" type="pres">
      <dgm:prSet presAssocID="{6546679F-96E9-4D88-912F-5186687329C5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5496341E-D839-4B8D-9578-B4D9D04E8168}" type="presOf" srcId="{6546679F-96E9-4D88-912F-5186687329C5}" destId="{8B1597E3-40D2-486C-9079-6754A3EE56E7}" srcOrd="1" destOrd="0" presId="urn:microsoft.com/office/officeart/2005/8/layout/list1"/>
    <dgm:cxn modelId="{CEE8F341-1404-4EDC-B811-4E2E98A8E549}" srcId="{670C5FC4-CDCE-4511-9818-E271556576C6}" destId="{6546679F-96E9-4D88-912F-5186687329C5}" srcOrd="2" destOrd="0" parTransId="{0227C40C-1798-4FD8-8115-EEA15997CE06}" sibTransId="{7F74E969-FF90-4EFD-B72D-3A4381C37D01}"/>
    <dgm:cxn modelId="{0FCCE17C-F775-4E37-8F0A-34CA4741D76F}" type="presOf" srcId="{245517C9-0F30-44D2-99B2-1A2C864BCA49}" destId="{C00D5AF3-9F2F-4DE5-983A-98E7F8A7F343}" srcOrd="1" destOrd="0" presId="urn:microsoft.com/office/officeart/2005/8/layout/list1"/>
    <dgm:cxn modelId="{7D0FD485-CB98-43AB-9170-6AB35D56C1AA}" type="presOf" srcId="{B90B2E1A-D230-479B-8CD4-A20D2CDA16B5}" destId="{110B1DBC-65A7-458C-98B0-5A50DE846659}" srcOrd="0" destOrd="0" presId="urn:microsoft.com/office/officeart/2005/8/layout/list1"/>
    <dgm:cxn modelId="{FA4C1E8C-E8D5-4472-8779-9B7808F2A0DC}" type="presOf" srcId="{670C5FC4-CDCE-4511-9818-E271556576C6}" destId="{1B694003-AF70-4356-B079-097FEB9551CC}" srcOrd="0" destOrd="0" presId="urn:microsoft.com/office/officeart/2005/8/layout/list1"/>
    <dgm:cxn modelId="{F368F895-E118-44D8-ADBB-D4A8B03B5476}" srcId="{670C5FC4-CDCE-4511-9818-E271556576C6}" destId="{245517C9-0F30-44D2-99B2-1A2C864BCA49}" srcOrd="0" destOrd="0" parTransId="{BEF97AC9-AFF4-4EFE-A89B-628E77513A00}" sibTransId="{F0DF8C65-C256-464B-8CC4-1F1A82BE214F}"/>
    <dgm:cxn modelId="{96097BA4-BDBF-443A-A6C1-25A22C41305B}" type="presOf" srcId="{6546679F-96E9-4D88-912F-5186687329C5}" destId="{D2229C41-24F6-41EC-9895-75F507F0A8CC}" srcOrd="0" destOrd="0" presId="urn:microsoft.com/office/officeart/2005/8/layout/list1"/>
    <dgm:cxn modelId="{93A383A6-7275-43A9-A034-851F92E758FA}" srcId="{670C5FC4-CDCE-4511-9818-E271556576C6}" destId="{B90B2E1A-D230-479B-8CD4-A20D2CDA16B5}" srcOrd="1" destOrd="0" parTransId="{356C089A-C9E0-4B44-9672-1A76DA4D55A9}" sibTransId="{8CF66C0B-CE32-4C05-A14E-FABE996FA7D2}"/>
    <dgm:cxn modelId="{D5AD9BE4-0EB4-4BAE-84BD-80FF751B8D18}" type="presOf" srcId="{B90B2E1A-D230-479B-8CD4-A20D2CDA16B5}" destId="{417738F5-B4B3-4A90-A3FA-FA619D859BA9}" srcOrd="1" destOrd="0" presId="urn:microsoft.com/office/officeart/2005/8/layout/list1"/>
    <dgm:cxn modelId="{8BA35EEE-67FE-4E56-AB84-3A5BE69620E7}" type="presOf" srcId="{245517C9-0F30-44D2-99B2-1A2C864BCA49}" destId="{7E08B3BC-B226-4EEE-84CD-61C0582C62D9}" srcOrd="0" destOrd="0" presId="urn:microsoft.com/office/officeart/2005/8/layout/list1"/>
    <dgm:cxn modelId="{399936A0-01A1-49CB-8E75-8B440D5284BD}" type="presParOf" srcId="{1B694003-AF70-4356-B079-097FEB9551CC}" destId="{281D3BB9-DD07-4B04-BA1F-A53E00104A95}" srcOrd="0" destOrd="0" presId="urn:microsoft.com/office/officeart/2005/8/layout/list1"/>
    <dgm:cxn modelId="{C39A5576-F2F7-43DD-85A8-611BCC3B8089}" type="presParOf" srcId="{281D3BB9-DD07-4B04-BA1F-A53E00104A95}" destId="{7E08B3BC-B226-4EEE-84CD-61C0582C62D9}" srcOrd="0" destOrd="0" presId="urn:microsoft.com/office/officeart/2005/8/layout/list1"/>
    <dgm:cxn modelId="{7EE19B8C-E8EE-4B63-B4A3-45F0A34E00CC}" type="presParOf" srcId="{281D3BB9-DD07-4B04-BA1F-A53E00104A95}" destId="{C00D5AF3-9F2F-4DE5-983A-98E7F8A7F343}" srcOrd="1" destOrd="0" presId="urn:microsoft.com/office/officeart/2005/8/layout/list1"/>
    <dgm:cxn modelId="{1BF13B94-53A8-43F9-88D2-96442428CB8B}" type="presParOf" srcId="{1B694003-AF70-4356-B079-097FEB9551CC}" destId="{4659350C-618A-4576-8EA0-C074B50B123B}" srcOrd="1" destOrd="0" presId="urn:microsoft.com/office/officeart/2005/8/layout/list1"/>
    <dgm:cxn modelId="{E0BB64D4-95C2-4683-AF5E-E0E63A0F3E96}" type="presParOf" srcId="{1B694003-AF70-4356-B079-097FEB9551CC}" destId="{14223C87-319B-4001-AE35-C4A4225F4EC6}" srcOrd="2" destOrd="0" presId="urn:microsoft.com/office/officeart/2005/8/layout/list1"/>
    <dgm:cxn modelId="{B4B2F5F0-758F-48A2-88C4-02778E596134}" type="presParOf" srcId="{1B694003-AF70-4356-B079-097FEB9551CC}" destId="{90777493-CDA2-4ECC-B642-B527ADCAC08A}" srcOrd="3" destOrd="0" presId="urn:microsoft.com/office/officeart/2005/8/layout/list1"/>
    <dgm:cxn modelId="{2F18F45C-1374-4332-9A22-46C416FCF3A1}" type="presParOf" srcId="{1B694003-AF70-4356-B079-097FEB9551CC}" destId="{4830A59C-FEE1-4476-B42D-99C186F38340}" srcOrd="4" destOrd="0" presId="urn:microsoft.com/office/officeart/2005/8/layout/list1"/>
    <dgm:cxn modelId="{0728758A-89F8-4386-B1EE-7046E69EBADD}" type="presParOf" srcId="{4830A59C-FEE1-4476-B42D-99C186F38340}" destId="{110B1DBC-65A7-458C-98B0-5A50DE846659}" srcOrd="0" destOrd="0" presId="urn:microsoft.com/office/officeart/2005/8/layout/list1"/>
    <dgm:cxn modelId="{9F47F2A3-3DC2-45E3-8B91-F25F4685CDB2}" type="presParOf" srcId="{4830A59C-FEE1-4476-B42D-99C186F38340}" destId="{417738F5-B4B3-4A90-A3FA-FA619D859BA9}" srcOrd="1" destOrd="0" presId="urn:microsoft.com/office/officeart/2005/8/layout/list1"/>
    <dgm:cxn modelId="{58467D95-9437-420F-B366-062A7EEB0D46}" type="presParOf" srcId="{1B694003-AF70-4356-B079-097FEB9551CC}" destId="{135A049F-28E4-40C7-B298-0669DD5F7871}" srcOrd="5" destOrd="0" presId="urn:microsoft.com/office/officeart/2005/8/layout/list1"/>
    <dgm:cxn modelId="{B9220E56-189C-43E1-B026-094CB38FCB96}" type="presParOf" srcId="{1B694003-AF70-4356-B079-097FEB9551CC}" destId="{ACC8ACBB-515E-4411-A2D5-DCB471D623A7}" srcOrd="6" destOrd="0" presId="urn:microsoft.com/office/officeart/2005/8/layout/list1"/>
    <dgm:cxn modelId="{7D472B08-79BF-4FE6-A1C6-506B9825F25A}" type="presParOf" srcId="{1B694003-AF70-4356-B079-097FEB9551CC}" destId="{3F518065-31B4-4C47-B607-F765E234EF49}" srcOrd="7" destOrd="0" presId="urn:microsoft.com/office/officeart/2005/8/layout/list1"/>
    <dgm:cxn modelId="{961826F2-703E-44BC-B7DE-CD9B9F1768D7}" type="presParOf" srcId="{1B694003-AF70-4356-B079-097FEB9551CC}" destId="{BE3126D0-F58D-4FD6-B17F-61CC390B91EB}" srcOrd="8" destOrd="0" presId="urn:microsoft.com/office/officeart/2005/8/layout/list1"/>
    <dgm:cxn modelId="{0FDE42CC-94DF-45BB-8FF6-27BAA9CC841E}" type="presParOf" srcId="{BE3126D0-F58D-4FD6-B17F-61CC390B91EB}" destId="{D2229C41-24F6-41EC-9895-75F507F0A8CC}" srcOrd="0" destOrd="0" presId="urn:microsoft.com/office/officeart/2005/8/layout/list1"/>
    <dgm:cxn modelId="{1DD1F92B-C36D-4720-BCE2-54E1A78ACF00}" type="presParOf" srcId="{BE3126D0-F58D-4FD6-B17F-61CC390B91EB}" destId="{8B1597E3-40D2-486C-9079-6754A3EE56E7}" srcOrd="1" destOrd="0" presId="urn:microsoft.com/office/officeart/2005/8/layout/list1"/>
    <dgm:cxn modelId="{0C415113-1A33-4D00-9A4E-F273CE75F69D}" type="presParOf" srcId="{1B694003-AF70-4356-B079-097FEB9551CC}" destId="{4558AEFC-282A-4329-9097-FC6A6A18A762}" srcOrd="9" destOrd="0" presId="urn:microsoft.com/office/officeart/2005/8/layout/list1"/>
    <dgm:cxn modelId="{EA0E3CE5-19F9-429F-A7A8-4CD85495FBB5}" type="presParOf" srcId="{1B694003-AF70-4356-B079-097FEB9551CC}" destId="{C8096448-C8CD-41A3-8F50-4D28F0AB1540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70C5FC4-CDCE-4511-9818-E271556576C6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B90B2E1A-D230-479B-8CD4-A20D2CDA16B5}">
      <dgm:prSet phldrT="[文本]"/>
      <dgm:spPr/>
      <dgm:t>
        <a:bodyPr/>
        <a:lstStyle/>
        <a:p>
          <a:r>
            <a:rPr lang="en-US" altLang="zh-CN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2.</a:t>
          </a:r>
          <a:r>
            <a:rPr lang="zh-CN" altLang="en-US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防拖车保护</a:t>
          </a:r>
          <a:endParaRPr lang="zh-CN" altLang="en-US" b="1" dirty="0">
            <a:solidFill>
              <a:schemeClr val="tx1"/>
            </a:solidFill>
          </a:endParaRPr>
        </a:p>
      </dgm:t>
    </dgm:pt>
    <dgm:pt modelId="{356C089A-C9E0-4B44-9672-1A76DA4D55A9}" type="parTrans" cxnId="{93A383A6-7275-43A9-A034-851F92E758FA}">
      <dgm:prSet/>
      <dgm:spPr/>
      <dgm:t>
        <a:bodyPr/>
        <a:lstStyle/>
        <a:p>
          <a:endParaRPr lang="zh-CN" altLang="en-US"/>
        </a:p>
      </dgm:t>
    </dgm:pt>
    <dgm:pt modelId="{8CF66C0B-CE32-4C05-A14E-FABE996FA7D2}" type="sibTrans" cxnId="{93A383A6-7275-43A9-A034-851F92E758FA}">
      <dgm:prSet/>
      <dgm:spPr/>
      <dgm:t>
        <a:bodyPr/>
        <a:lstStyle/>
        <a:p>
          <a:endParaRPr lang="zh-CN" altLang="en-US"/>
        </a:p>
      </dgm:t>
    </dgm:pt>
    <dgm:pt modelId="{245517C9-0F30-44D2-99B2-1A2C864BCA49}">
      <dgm:prSet/>
      <dgm:spPr/>
      <dgm:t>
        <a:bodyPr/>
        <a:lstStyle/>
        <a:p>
          <a:r>
            <a:rPr lang="en-US" altLang="zh-CN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1.</a:t>
          </a:r>
          <a:r>
            <a:rPr lang="zh-CN" altLang="en-US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车内监控系统</a:t>
          </a:r>
          <a:endParaRPr lang="zh-CN" altLang="en-US" b="1" dirty="0">
            <a:solidFill>
              <a:schemeClr val="tx1"/>
            </a:solidFill>
          </a:endParaRPr>
        </a:p>
      </dgm:t>
    </dgm:pt>
    <dgm:pt modelId="{BEF97AC9-AFF4-4EFE-A89B-628E77513A00}" type="parTrans" cxnId="{F368F895-E118-44D8-ADBB-D4A8B03B5476}">
      <dgm:prSet/>
      <dgm:spPr/>
      <dgm:t>
        <a:bodyPr/>
        <a:lstStyle/>
        <a:p>
          <a:endParaRPr lang="zh-CN" altLang="en-US"/>
        </a:p>
      </dgm:t>
    </dgm:pt>
    <dgm:pt modelId="{F0DF8C65-C256-464B-8CC4-1F1A82BE214F}" type="sibTrans" cxnId="{F368F895-E118-44D8-ADBB-D4A8B03B5476}">
      <dgm:prSet/>
      <dgm:spPr/>
      <dgm:t>
        <a:bodyPr/>
        <a:lstStyle/>
        <a:p>
          <a:endParaRPr lang="zh-CN" altLang="en-US"/>
        </a:p>
      </dgm:t>
    </dgm:pt>
    <dgm:pt modelId="{1B694003-AF70-4356-B079-097FEB9551CC}" type="pres">
      <dgm:prSet presAssocID="{670C5FC4-CDCE-4511-9818-E271556576C6}" presName="linear" presStyleCnt="0">
        <dgm:presLayoutVars>
          <dgm:dir/>
          <dgm:animLvl val="lvl"/>
          <dgm:resizeHandles val="exact"/>
        </dgm:presLayoutVars>
      </dgm:prSet>
      <dgm:spPr/>
    </dgm:pt>
    <dgm:pt modelId="{281D3BB9-DD07-4B04-BA1F-A53E00104A95}" type="pres">
      <dgm:prSet presAssocID="{245517C9-0F30-44D2-99B2-1A2C864BCA49}" presName="parentLin" presStyleCnt="0"/>
      <dgm:spPr/>
    </dgm:pt>
    <dgm:pt modelId="{7E08B3BC-B226-4EEE-84CD-61C0582C62D9}" type="pres">
      <dgm:prSet presAssocID="{245517C9-0F30-44D2-99B2-1A2C864BCA49}" presName="parentLeftMargin" presStyleLbl="node1" presStyleIdx="0" presStyleCnt="2"/>
      <dgm:spPr/>
    </dgm:pt>
    <dgm:pt modelId="{C00D5AF3-9F2F-4DE5-983A-98E7F8A7F343}" type="pres">
      <dgm:prSet presAssocID="{245517C9-0F30-44D2-99B2-1A2C864BCA49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4659350C-618A-4576-8EA0-C074B50B123B}" type="pres">
      <dgm:prSet presAssocID="{245517C9-0F30-44D2-99B2-1A2C864BCA49}" presName="negativeSpace" presStyleCnt="0"/>
      <dgm:spPr/>
    </dgm:pt>
    <dgm:pt modelId="{14223C87-319B-4001-AE35-C4A4225F4EC6}" type="pres">
      <dgm:prSet presAssocID="{245517C9-0F30-44D2-99B2-1A2C864BCA49}" presName="childText" presStyleLbl="conFgAcc1" presStyleIdx="0" presStyleCnt="2" custLinFactY="15055" custLinFactNeighborX="2193" custLinFactNeighborY="100000">
        <dgm:presLayoutVars>
          <dgm:bulletEnabled val="1"/>
        </dgm:presLayoutVars>
      </dgm:prSet>
      <dgm:spPr/>
    </dgm:pt>
    <dgm:pt modelId="{90777493-CDA2-4ECC-B642-B527ADCAC08A}" type="pres">
      <dgm:prSet presAssocID="{F0DF8C65-C256-464B-8CC4-1F1A82BE214F}" presName="spaceBetweenRectangles" presStyleCnt="0"/>
      <dgm:spPr/>
    </dgm:pt>
    <dgm:pt modelId="{4830A59C-FEE1-4476-B42D-99C186F38340}" type="pres">
      <dgm:prSet presAssocID="{B90B2E1A-D230-479B-8CD4-A20D2CDA16B5}" presName="parentLin" presStyleCnt="0"/>
      <dgm:spPr/>
    </dgm:pt>
    <dgm:pt modelId="{110B1DBC-65A7-458C-98B0-5A50DE846659}" type="pres">
      <dgm:prSet presAssocID="{B90B2E1A-D230-479B-8CD4-A20D2CDA16B5}" presName="parentLeftMargin" presStyleLbl="node1" presStyleIdx="0" presStyleCnt="2"/>
      <dgm:spPr/>
    </dgm:pt>
    <dgm:pt modelId="{417738F5-B4B3-4A90-A3FA-FA619D859BA9}" type="pres">
      <dgm:prSet presAssocID="{B90B2E1A-D230-479B-8CD4-A20D2CDA16B5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135A049F-28E4-40C7-B298-0669DD5F7871}" type="pres">
      <dgm:prSet presAssocID="{B90B2E1A-D230-479B-8CD4-A20D2CDA16B5}" presName="negativeSpace" presStyleCnt="0"/>
      <dgm:spPr/>
    </dgm:pt>
    <dgm:pt modelId="{ACC8ACBB-515E-4411-A2D5-DCB471D623A7}" type="pres">
      <dgm:prSet presAssocID="{B90B2E1A-D230-479B-8CD4-A20D2CDA16B5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0FCCE17C-F775-4E37-8F0A-34CA4741D76F}" type="presOf" srcId="{245517C9-0F30-44D2-99B2-1A2C864BCA49}" destId="{C00D5AF3-9F2F-4DE5-983A-98E7F8A7F343}" srcOrd="1" destOrd="0" presId="urn:microsoft.com/office/officeart/2005/8/layout/list1"/>
    <dgm:cxn modelId="{7D0FD485-CB98-43AB-9170-6AB35D56C1AA}" type="presOf" srcId="{B90B2E1A-D230-479B-8CD4-A20D2CDA16B5}" destId="{110B1DBC-65A7-458C-98B0-5A50DE846659}" srcOrd="0" destOrd="0" presId="urn:microsoft.com/office/officeart/2005/8/layout/list1"/>
    <dgm:cxn modelId="{FA4C1E8C-E8D5-4472-8779-9B7808F2A0DC}" type="presOf" srcId="{670C5FC4-CDCE-4511-9818-E271556576C6}" destId="{1B694003-AF70-4356-B079-097FEB9551CC}" srcOrd="0" destOrd="0" presId="urn:microsoft.com/office/officeart/2005/8/layout/list1"/>
    <dgm:cxn modelId="{F368F895-E118-44D8-ADBB-D4A8B03B5476}" srcId="{670C5FC4-CDCE-4511-9818-E271556576C6}" destId="{245517C9-0F30-44D2-99B2-1A2C864BCA49}" srcOrd="0" destOrd="0" parTransId="{BEF97AC9-AFF4-4EFE-A89B-628E77513A00}" sibTransId="{F0DF8C65-C256-464B-8CC4-1F1A82BE214F}"/>
    <dgm:cxn modelId="{93A383A6-7275-43A9-A034-851F92E758FA}" srcId="{670C5FC4-CDCE-4511-9818-E271556576C6}" destId="{B90B2E1A-D230-479B-8CD4-A20D2CDA16B5}" srcOrd="1" destOrd="0" parTransId="{356C089A-C9E0-4B44-9672-1A76DA4D55A9}" sibTransId="{8CF66C0B-CE32-4C05-A14E-FABE996FA7D2}"/>
    <dgm:cxn modelId="{D5AD9BE4-0EB4-4BAE-84BD-80FF751B8D18}" type="presOf" srcId="{B90B2E1A-D230-479B-8CD4-A20D2CDA16B5}" destId="{417738F5-B4B3-4A90-A3FA-FA619D859BA9}" srcOrd="1" destOrd="0" presId="urn:microsoft.com/office/officeart/2005/8/layout/list1"/>
    <dgm:cxn modelId="{8BA35EEE-67FE-4E56-AB84-3A5BE69620E7}" type="presOf" srcId="{245517C9-0F30-44D2-99B2-1A2C864BCA49}" destId="{7E08B3BC-B226-4EEE-84CD-61C0582C62D9}" srcOrd="0" destOrd="0" presId="urn:microsoft.com/office/officeart/2005/8/layout/list1"/>
    <dgm:cxn modelId="{399936A0-01A1-49CB-8E75-8B440D5284BD}" type="presParOf" srcId="{1B694003-AF70-4356-B079-097FEB9551CC}" destId="{281D3BB9-DD07-4B04-BA1F-A53E00104A95}" srcOrd="0" destOrd="0" presId="urn:microsoft.com/office/officeart/2005/8/layout/list1"/>
    <dgm:cxn modelId="{C39A5576-F2F7-43DD-85A8-611BCC3B8089}" type="presParOf" srcId="{281D3BB9-DD07-4B04-BA1F-A53E00104A95}" destId="{7E08B3BC-B226-4EEE-84CD-61C0582C62D9}" srcOrd="0" destOrd="0" presId="urn:microsoft.com/office/officeart/2005/8/layout/list1"/>
    <dgm:cxn modelId="{7EE19B8C-E8EE-4B63-B4A3-45F0A34E00CC}" type="presParOf" srcId="{281D3BB9-DD07-4B04-BA1F-A53E00104A95}" destId="{C00D5AF3-9F2F-4DE5-983A-98E7F8A7F343}" srcOrd="1" destOrd="0" presId="urn:microsoft.com/office/officeart/2005/8/layout/list1"/>
    <dgm:cxn modelId="{1BF13B94-53A8-43F9-88D2-96442428CB8B}" type="presParOf" srcId="{1B694003-AF70-4356-B079-097FEB9551CC}" destId="{4659350C-618A-4576-8EA0-C074B50B123B}" srcOrd="1" destOrd="0" presId="urn:microsoft.com/office/officeart/2005/8/layout/list1"/>
    <dgm:cxn modelId="{E0BB64D4-95C2-4683-AF5E-E0E63A0F3E96}" type="presParOf" srcId="{1B694003-AF70-4356-B079-097FEB9551CC}" destId="{14223C87-319B-4001-AE35-C4A4225F4EC6}" srcOrd="2" destOrd="0" presId="urn:microsoft.com/office/officeart/2005/8/layout/list1"/>
    <dgm:cxn modelId="{B4B2F5F0-758F-48A2-88C4-02778E596134}" type="presParOf" srcId="{1B694003-AF70-4356-B079-097FEB9551CC}" destId="{90777493-CDA2-4ECC-B642-B527ADCAC08A}" srcOrd="3" destOrd="0" presId="urn:microsoft.com/office/officeart/2005/8/layout/list1"/>
    <dgm:cxn modelId="{2F18F45C-1374-4332-9A22-46C416FCF3A1}" type="presParOf" srcId="{1B694003-AF70-4356-B079-097FEB9551CC}" destId="{4830A59C-FEE1-4476-B42D-99C186F38340}" srcOrd="4" destOrd="0" presId="urn:microsoft.com/office/officeart/2005/8/layout/list1"/>
    <dgm:cxn modelId="{0728758A-89F8-4386-B1EE-7046E69EBADD}" type="presParOf" srcId="{4830A59C-FEE1-4476-B42D-99C186F38340}" destId="{110B1DBC-65A7-458C-98B0-5A50DE846659}" srcOrd="0" destOrd="0" presId="urn:microsoft.com/office/officeart/2005/8/layout/list1"/>
    <dgm:cxn modelId="{9F47F2A3-3DC2-45E3-8B91-F25F4685CDB2}" type="presParOf" srcId="{4830A59C-FEE1-4476-B42D-99C186F38340}" destId="{417738F5-B4B3-4A90-A3FA-FA619D859BA9}" srcOrd="1" destOrd="0" presId="urn:microsoft.com/office/officeart/2005/8/layout/list1"/>
    <dgm:cxn modelId="{58467D95-9437-420F-B366-062A7EEB0D46}" type="presParOf" srcId="{1B694003-AF70-4356-B079-097FEB9551CC}" destId="{135A049F-28E4-40C7-B298-0669DD5F7871}" srcOrd="5" destOrd="0" presId="urn:microsoft.com/office/officeart/2005/8/layout/list1"/>
    <dgm:cxn modelId="{B9220E56-189C-43E1-B026-094CB38FCB96}" type="presParOf" srcId="{1B694003-AF70-4356-B079-097FEB9551CC}" destId="{ACC8ACBB-515E-4411-A2D5-DCB471D623A7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70C5FC4-CDCE-4511-9818-E271556576C6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B90B2E1A-D230-479B-8CD4-A20D2CDA16B5}">
      <dgm:prSet phldrT="[文本]"/>
      <dgm:spPr/>
      <dgm:t>
        <a:bodyPr/>
        <a:lstStyle/>
        <a:p>
          <a:r>
            <a:rPr lang="zh-CN" altLang="en-US" b="1" dirty="0">
              <a:solidFill>
                <a:schemeClr val="tx1"/>
              </a:solidFill>
            </a:rPr>
            <a:t>第三代防盗系统</a:t>
          </a:r>
        </a:p>
      </dgm:t>
    </dgm:pt>
    <dgm:pt modelId="{356C089A-C9E0-4B44-9672-1A76DA4D55A9}" type="parTrans" cxnId="{93A383A6-7275-43A9-A034-851F92E758FA}">
      <dgm:prSet/>
      <dgm:spPr/>
      <dgm:t>
        <a:bodyPr/>
        <a:lstStyle/>
        <a:p>
          <a:endParaRPr lang="zh-CN" altLang="en-US"/>
        </a:p>
      </dgm:t>
    </dgm:pt>
    <dgm:pt modelId="{8CF66C0B-CE32-4C05-A14E-FABE996FA7D2}" type="sibTrans" cxnId="{93A383A6-7275-43A9-A034-851F92E758FA}">
      <dgm:prSet/>
      <dgm:spPr/>
      <dgm:t>
        <a:bodyPr/>
        <a:lstStyle/>
        <a:p>
          <a:endParaRPr lang="zh-CN" altLang="en-US"/>
        </a:p>
      </dgm:t>
    </dgm:pt>
    <dgm:pt modelId="{245517C9-0F30-44D2-99B2-1A2C864BCA49}">
      <dgm:prSet/>
      <dgm:spPr/>
      <dgm:t>
        <a:bodyPr/>
        <a:lstStyle/>
        <a:p>
          <a:r>
            <a:rPr lang="zh-CN" altLang="en-US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第二代防盗系统</a:t>
          </a:r>
          <a:endParaRPr lang="zh-CN" altLang="en-US" b="1" dirty="0">
            <a:solidFill>
              <a:schemeClr val="tx1"/>
            </a:solidFill>
          </a:endParaRPr>
        </a:p>
      </dgm:t>
    </dgm:pt>
    <dgm:pt modelId="{BEF97AC9-AFF4-4EFE-A89B-628E77513A00}" type="parTrans" cxnId="{F368F895-E118-44D8-ADBB-D4A8B03B5476}">
      <dgm:prSet/>
      <dgm:spPr/>
      <dgm:t>
        <a:bodyPr/>
        <a:lstStyle/>
        <a:p>
          <a:endParaRPr lang="zh-CN" altLang="en-US"/>
        </a:p>
      </dgm:t>
    </dgm:pt>
    <dgm:pt modelId="{F0DF8C65-C256-464B-8CC4-1F1A82BE214F}" type="sibTrans" cxnId="{F368F895-E118-44D8-ADBB-D4A8B03B5476}">
      <dgm:prSet/>
      <dgm:spPr/>
      <dgm:t>
        <a:bodyPr/>
        <a:lstStyle/>
        <a:p>
          <a:endParaRPr lang="zh-CN" altLang="en-US"/>
        </a:p>
      </dgm:t>
    </dgm:pt>
    <dgm:pt modelId="{1B694003-AF70-4356-B079-097FEB9551CC}" type="pres">
      <dgm:prSet presAssocID="{670C5FC4-CDCE-4511-9818-E271556576C6}" presName="linear" presStyleCnt="0">
        <dgm:presLayoutVars>
          <dgm:dir/>
          <dgm:animLvl val="lvl"/>
          <dgm:resizeHandles val="exact"/>
        </dgm:presLayoutVars>
      </dgm:prSet>
      <dgm:spPr/>
    </dgm:pt>
    <dgm:pt modelId="{281D3BB9-DD07-4B04-BA1F-A53E00104A95}" type="pres">
      <dgm:prSet presAssocID="{245517C9-0F30-44D2-99B2-1A2C864BCA49}" presName="parentLin" presStyleCnt="0"/>
      <dgm:spPr/>
    </dgm:pt>
    <dgm:pt modelId="{7E08B3BC-B226-4EEE-84CD-61C0582C62D9}" type="pres">
      <dgm:prSet presAssocID="{245517C9-0F30-44D2-99B2-1A2C864BCA49}" presName="parentLeftMargin" presStyleLbl="node1" presStyleIdx="0" presStyleCnt="2"/>
      <dgm:spPr/>
    </dgm:pt>
    <dgm:pt modelId="{C00D5AF3-9F2F-4DE5-983A-98E7F8A7F343}" type="pres">
      <dgm:prSet presAssocID="{245517C9-0F30-44D2-99B2-1A2C864BCA49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4659350C-618A-4576-8EA0-C074B50B123B}" type="pres">
      <dgm:prSet presAssocID="{245517C9-0F30-44D2-99B2-1A2C864BCA49}" presName="negativeSpace" presStyleCnt="0"/>
      <dgm:spPr/>
    </dgm:pt>
    <dgm:pt modelId="{14223C87-319B-4001-AE35-C4A4225F4EC6}" type="pres">
      <dgm:prSet presAssocID="{245517C9-0F30-44D2-99B2-1A2C864BCA49}" presName="childText" presStyleLbl="conFgAcc1" presStyleIdx="0" presStyleCnt="2" custLinFactY="15055" custLinFactNeighborX="2193" custLinFactNeighborY="100000">
        <dgm:presLayoutVars>
          <dgm:bulletEnabled val="1"/>
        </dgm:presLayoutVars>
      </dgm:prSet>
      <dgm:spPr/>
    </dgm:pt>
    <dgm:pt modelId="{90777493-CDA2-4ECC-B642-B527ADCAC08A}" type="pres">
      <dgm:prSet presAssocID="{F0DF8C65-C256-464B-8CC4-1F1A82BE214F}" presName="spaceBetweenRectangles" presStyleCnt="0"/>
      <dgm:spPr/>
    </dgm:pt>
    <dgm:pt modelId="{4830A59C-FEE1-4476-B42D-99C186F38340}" type="pres">
      <dgm:prSet presAssocID="{B90B2E1A-D230-479B-8CD4-A20D2CDA16B5}" presName="parentLin" presStyleCnt="0"/>
      <dgm:spPr/>
    </dgm:pt>
    <dgm:pt modelId="{110B1DBC-65A7-458C-98B0-5A50DE846659}" type="pres">
      <dgm:prSet presAssocID="{B90B2E1A-D230-479B-8CD4-A20D2CDA16B5}" presName="parentLeftMargin" presStyleLbl="node1" presStyleIdx="0" presStyleCnt="2"/>
      <dgm:spPr/>
    </dgm:pt>
    <dgm:pt modelId="{417738F5-B4B3-4A90-A3FA-FA619D859BA9}" type="pres">
      <dgm:prSet presAssocID="{B90B2E1A-D230-479B-8CD4-A20D2CDA16B5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135A049F-28E4-40C7-B298-0669DD5F7871}" type="pres">
      <dgm:prSet presAssocID="{B90B2E1A-D230-479B-8CD4-A20D2CDA16B5}" presName="negativeSpace" presStyleCnt="0"/>
      <dgm:spPr/>
    </dgm:pt>
    <dgm:pt modelId="{ACC8ACBB-515E-4411-A2D5-DCB471D623A7}" type="pres">
      <dgm:prSet presAssocID="{B90B2E1A-D230-479B-8CD4-A20D2CDA16B5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0FCCE17C-F775-4E37-8F0A-34CA4741D76F}" type="presOf" srcId="{245517C9-0F30-44D2-99B2-1A2C864BCA49}" destId="{C00D5AF3-9F2F-4DE5-983A-98E7F8A7F343}" srcOrd="1" destOrd="0" presId="urn:microsoft.com/office/officeart/2005/8/layout/list1"/>
    <dgm:cxn modelId="{7D0FD485-CB98-43AB-9170-6AB35D56C1AA}" type="presOf" srcId="{B90B2E1A-D230-479B-8CD4-A20D2CDA16B5}" destId="{110B1DBC-65A7-458C-98B0-5A50DE846659}" srcOrd="0" destOrd="0" presId="urn:microsoft.com/office/officeart/2005/8/layout/list1"/>
    <dgm:cxn modelId="{FA4C1E8C-E8D5-4472-8779-9B7808F2A0DC}" type="presOf" srcId="{670C5FC4-CDCE-4511-9818-E271556576C6}" destId="{1B694003-AF70-4356-B079-097FEB9551CC}" srcOrd="0" destOrd="0" presId="urn:microsoft.com/office/officeart/2005/8/layout/list1"/>
    <dgm:cxn modelId="{F368F895-E118-44D8-ADBB-D4A8B03B5476}" srcId="{670C5FC4-CDCE-4511-9818-E271556576C6}" destId="{245517C9-0F30-44D2-99B2-1A2C864BCA49}" srcOrd="0" destOrd="0" parTransId="{BEF97AC9-AFF4-4EFE-A89B-628E77513A00}" sibTransId="{F0DF8C65-C256-464B-8CC4-1F1A82BE214F}"/>
    <dgm:cxn modelId="{93A383A6-7275-43A9-A034-851F92E758FA}" srcId="{670C5FC4-CDCE-4511-9818-E271556576C6}" destId="{B90B2E1A-D230-479B-8CD4-A20D2CDA16B5}" srcOrd="1" destOrd="0" parTransId="{356C089A-C9E0-4B44-9672-1A76DA4D55A9}" sibTransId="{8CF66C0B-CE32-4C05-A14E-FABE996FA7D2}"/>
    <dgm:cxn modelId="{D5AD9BE4-0EB4-4BAE-84BD-80FF751B8D18}" type="presOf" srcId="{B90B2E1A-D230-479B-8CD4-A20D2CDA16B5}" destId="{417738F5-B4B3-4A90-A3FA-FA619D859BA9}" srcOrd="1" destOrd="0" presId="urn:microsoft.com/office/officeart/2005/8/layout/list1"/>
    <dgm:cxn modelId="{8BA35EEE-67FE-4E56-AB84-3A5BE69620E7}" type="presOf" srcId="{245517C9-0F30-44D2-99B2-1A2C864BCA49}" destId="{7E08B3BC-B226-4EEE-84CD-61C0582C62D9}" srcOrd="0" destOrd="0" presId="urn:microsoft.com/office/officeart/2005/8/layout/list1"/>
    <dgm:cxn modelId="{399936A0-01A1-49CB-8E75-8B440D5284BD}" type="presParOf" srcId="{1B694003-AF70-4356-B079-097FEB9551CC}" destId="{281D3BB9-DD07-4B04-BA1F-A53E00104A95}" srcOrd="0" destOrd="0" presId="urn:microsoft.com/office/officeart/2005/8/layout/list1"/>
    <dgm:cxn modelId="{C39A5576-F2F7-43DD-85A8-611BCC3B8089}" type="presParOf" srcId="{281D3BB9-DD07-4B04-BA1F-A53E00104A95}" destId="{7E08B3BC-B226-4EEE-84CD-61C0582C62D9}" srcOrd="0" destOrd="0" presId="urn:microsoft.com/office/officeart/2005/8/layout/list1"/>
    <dgm:cxn modelId="{7EE19B8C-E8EE-4B63-B4A3-45F0A34E00CC}" type="presParOf" srcId="{281D3BB9-DD07-4B04-BA1F-A53E00104A95}" destId="{C00D5AF3-9F2F-4DE5-983A-98E7F8A7F343}" srcOrd="1" destOrd="0" presId="urn:microsoft.com/office/officeart/2005/8/layout/list1"/>
    <dgm:cxn modelId="{1BF13B94-53A8-43F9-88D2-96442428CB8B}" type="presParOf" srcId="{1B694003-AF70-4356-B079-097FEB9551CC}" destId="{4659350C-618A-4576-8EA0-C074B50B123B}" srcOrd="1" destOrd="0" presId="urn:microsoft.com/office/officeart/2005/8/layout/list1"/>
    <dgm:cxn modelId="{E0BB64D4-95C2-4683-AF5E-E0E63A0F3E96}" type="presParOf" srcId="{1B694003-AF70-4356-B079-097FEB9551CC}" destId="{14223C87-319B-4001-AE35-C4A4225F4EC6}" srcOrd="2" destOrd="0" presId="urn:microsoft.com/office/officeart/2005/8/layout/list1"/>
    <dgm:cxn modelId="{B4B2F5F0-758F-48A2-88C4-02778E596134}" type="presParOf" srcId="{1B694003-AF70-4356-B079-097FEB9551CC}" destId="{90777493-CDA2-4ECC-B642-B527ADCAC08A}" srcOrd="3" destOrd="0" presId="urn:microsoft.com/office/officeart/2005/8/layout/list1"/>
    <dgm:cxn modelId="{2F18F45C-1374-4332-9A22-46C416FCF3A1}" type="presParOf" srcId="{1B694003-AF70-4356-B079-097FEB9551CC}" destId="{4830A59C-FEE1-4476-B42D-99C186F38340}" srcOrd="4" destOrd="0" presId="urn:microsoft.com/office/officeart/2005/8/layout/list1"/>
    <dgm:cxn modelId="{0728758A-89F8-4386-B1EE-7046E69EBADD}" type="presParOf" srcId="{4830A59C-FEE1-4476-B42D-99C186F38340}" destId="{110B1DBC-65A7-458C-98B0-5A50DE846659}" srcOrd="0" destOrd="0" presId="urn:microsoft.com/office/officeart/2005/8/layout/list1"/>
    <dgm:cxn modelId="{9F47F2A3-3DC2-45E3-8B91-F25F4685CDB2}" type="presParOf" srcId="{4830A59C-FEE1-4476-B42D-99C186F38340}" destId="{417738F5-B4B3-4A90-A3FA-FA619D859BA9}" srcOrd="1" destOrd="0" presId="urn:microsoft.com/office/officeart/2005/8/layout/list1"/>
    <dgm:cxn modelId="{58467D95-9437-420F-B366-062A7EEB0D46}" type="presParOf" srcId="{1B694003-AF70-4356-B079-097FEB9551CC}" destId="{135A049F-28E4-40C7-B298-0669DD5F7871}" srcOrd="5" destOrd="0" presId="urn:microsoft.com/office/officeart/2005/8/layout/list1"/>
    <dgm:cxn modelId="{B9220E56-189C-43E1-B026-094CB38FCB96}" type="presParOf" srcId="{1B694003-AF70-4356-B079-097FEB9551CC}" destId="{ACC8ACBB-515E-4411-A2D5-DCB471D623A7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356E74C-62F2-4650-B94F-1FA7D381669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F65AAB8-51B7-48BB-A33B-C0A0D66444FF}">
      <dgm:prSet phldrT="[文本]"/>
      <dgm:spPr/>
      <dgm:t>
        <a:bodyPr/>
        <a:lstStyle/>
        <a:p>
          <a:r>
            <a:rPr lang="zh-CN" altLang="en-US" dirty="0">
              <a:solidFill>
                <a:schemeClr val="tx1"/>
              </a:solidFill>
            </a:rPr>
            <a:t>功能</a:t>
          </a:r>
        </a:p>
      </dgm:t>
    </dgm:pt>
    <dgm:pt modelId="{BFFBC7AB-FACC-4DB4-9E14-7BBB83B46D84}" type="parTrans" cxnId="{0B7A6816-DD0A-4C6C-AECC-EC5229FED9AE}">
      <dgm:prSet/>
      <dgm:spPr/>
      <dgm:t>
        <a:bodyPr/>
        <a:lstStyle/>
        <a:p>
          <a:endParaRPr lang="zh-CN" altLang="en-US"/>
        </a:p>
      </dgm:t>
    </dgm:pt>
    <dgm:pt modelId="{1D62FF44-93C5-44D9-81AE-DC9646F161DC}" type="sibTrans" cxnId="{0B7A6816-DD0A-4C6C-AECC-EC5229FED9AE}">
      <dgm:prSet/>
      <dgm:spPr/>
      <dgm:t>
        <a:bodyPr/>
        <a:lstStyle/>
        <a:p>
          <a:endParaRPr lang="zh-CN" altLang="en-US"/>
        </a:p>
      </dgm:t>
    </dgm:pt>
    <dgm:pt modelId="{DDC68791-788C-44AD-AEE9-89E7CA7DA130}">
      <dgm:prSet phldrT="[文本]"/>
      <dgm:spPr/>
      <dgm:t>
        <a:bodyPr/>
        <a:lstStyle/>
        <a:p>
          <a:pPr>
            <a:buFont typeface="Arial" panose="020B0604020202020204" pitchFamily="34" charset="0"/>
            <a:buChar char="–"/>
          </a:pPr>
          <a:r>
            <a:rPr lang="zh-CN" altLang="zh-CN" dirty="0">
              <a:latin typeface="宋体" panose="02010600030101010101" pitchFamily="2" charset="-122"/>
            </a:rPr>
            <a:t>打开/锁止发动机控制单元（通过W线或CAN总线）</a:t>
          </a:r>
          <a:endParaRPr lang="zh-CN" altLang="en-US" dirty="0"/>
        </a:p>
      </dgm:t>
    </dgm:pt>
    <dgm:pt modelId="{2529AE94-F45F-45FE-BD86-6C19FCAE4E0B}" type="parTrans" cxnId="{20B06F4F-1396-4DC1-87E4-AB5565012AE0}">
      <dgm:prSet/>
      <dgm:spPr/>
      <dgm:t>
        <a:bodyPr/>
        <a:lstStyle/>
        <a:p>
          <a:endParaRPr lang="zh-CN" altLang="en-US"/>
        </a:p>
      </dgm:t>
    </dgm:pt>
    <dgm:pt modelId="{45760F2B-FF2F-4148-89C6-DCFCEA351408}" type="sibTrans" cxnId="{20B06F4F-1396-4DC1-87E4-AB5565012AE0}">
      <dgm:prSet/>
      <dgm:spPr/>
      <dgm:t>
        <a:bodyPr/>
        <a:lstStyle/>
        <a:p>
          <a:endParaRPr lang="zh-CN" altLang="en-US"/>
        </a:p>
      </dgm:t>
    </dgm:pt>
    <dgm:pt modelId="{369FEE5D-97FD-42EC-A4C0-883D2BE545C3}">
      <dgm:prSet phldrT="[文本]"/>
      <dgm:spPr/>
      <dgm:t>
        <a:bodyPr/>
        <a:lstStyle/>
        <a:p>
          <a:r>
            <a:rPr lang="zh-CN" altLang="en-US" dirty="0">
              <a:solidFill>
                <a:schemeClr val="tx1"/>
              </a:solidFill>
            </a:rPr>
            <a:t>作用</a:t>
          </a:r>
        </a:p>
      </dgm:t>
    </dgm:pt>
    <dgm:pt modelId="{AE7FC8F6-D964-404B-AB85-9351FC6899BF}" type="parTrans" cxnId="{E4415532-F9DF-46C7-AE8A-347EF9A2D2EE}">
      <dgm:prSet/>
      <dgm:spPr/>
      <dgm:t>
        <a:bodyPr/>
        <a:lstStyle/>
        <a:p>
          <a:endParaRPr lang="zh-CN" altLang="en-US"/>
        </a:p>
      </dgm:t>
    </dgm:pt>
    <dgm:pt modelId="{C28EEF5E-3821-43A2-9715-7FCDB25EC783}" type="sibTrans" cxnId="{E4415532-F9DF-46C7-AE8A-347EF9A2D2EE}">
      <dgm:prSet/>
      <dgm:spPr/>
      <dgm:t>
        <a:bodyPr/>
        <a:lstStyle/>
        <a:p>
          <a:endParaRPr lang="zh-CN" altLang="en-US"/>
        </a:p>
      </dgm:t>
    </dgm:pt>
    <dgm:pt modelId="{8BEB6236-8E4A-45FF-8E18-0745D2DB666E}">
      <dgm:prSet phldrT="[文本]"/>
      <dgm:spPr/>
      <dgm:t>
        <a:bodyPr/>
        <a:lstStyle/>
        <a:p>
          <a:pPr>
            <a:buFont typeface="Arial" panose="020B0604020202020204" pitchFamily="34" charset="0"/>
            <a:buChar char="–"/>
          </a:pPr>
          <a:r>
            <a:rPr lang="zh-CN" altLang="zh-CN" dirty="0">
              <a:latin typeface="宋体" panose="02010600030101010101" pitchFamily="2" charset="-122"/>
            </a:rPr>
            <a:t>可以有效防止汽车在未被授权的情况下靠自己本身的动力被开走。</a:t>
          </a:r>
          <a:r>
            <a:rPr lang="zh-CN" altLang="zh-CN" dirty="0">
              <a:ea typeface="楷体_GB2312" pitchFamily="1" charset="-122"/>
            </a:rPr>
            <a:t>通俗一点讲，就是防止非法启动发动机。</a:t>
          </a:r>
          <a:endParaRPr lang="zh-CN" altLang="en-US" dirty="0"/>
        </a:p>
      </dgm:t>
    </dgm:pt>
    <dgm:pt modelId="{C7F62192-7330-4F80-82B8-E790660E010D}" type="parTrans" cxnId="{0FCD1076-C617-47B6-B204-720FB11DB507}">
      <dgm:prSet/>
      <dgm:spPr/>
      <dgm:t>
        <a:bodyPr/>
        <a:lstStyle/>
        <a:p>
          <a:endParaRPr lang="zh-CN" altLang="en-US"/>
        </a:p>
      </dgm:t>
    </dgm:pt>
    <dgm:pt modelId="{62CDDC2A-C14F-4915-9D9F-6F7C77D2253A}" type="sibTrans" cxnId="{0FCD1076-C617-47B6-B204-720FB11DB507}">
      <dgm:prSet/>
      <dgm:spPr/>
      <dgm:t>
        <a:bodyPr/>
        <a:lstStyle/>
        <a:p>
          <a:endParaRPr lang="zh-CN" altLang="en-US"/>
        </a:p>
      </dgm:t>
    </dgm:pt>
    <dgm:pt modelId="{9971E0B2-DC32-4750-86A0-768B90F4448C}" type="pres">
      <dgm:prSet presAssocID="{2356E74C-62F2-4650-B94F-1FA7D3816691}" presName="linear" presStyleCnt="0">
        <dgm:presLayoutVars>
          <dgm:animLvl val="lvl"/>
          <dgm:resizeHandles val="exact"/>
        </dgm:presLayoutVars>
      </dgm:prSet>
      <dgm:spPr/>
    </dgm:pt>
    <dgm:pt modelId="{CE006FE2-C4A2-49E1-9FD0-D6F799A23242}" type="pres">
      <dgm:prSet presAssocID="{6F65AAB8-51B7-48BB-A33B-C0A0D66444FF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7545F55D-A9B8-4D73-A2BB-D0D921421055}" type="pres">
      <dgm:prSet presAssocID="{6F65AAB8-51B7-48BB-A33B-C0A0D66444FF}" presName="childText" presStyleLbl="revTx" presStyleIdx="0" presStyleCnt="2">
        <dgm:presLayoutVars>
          <dgm:bulletEnabled val="1"/>
        </dgm:presLayoutVars>
      </dgm:prSet>
      <dgm:spPr/>
    </dgm:pt>
    <dgm:pt modelId="{0003548B-FCE4-409E-8617-ED9AD708E77E}" type="pres">
      <dgm:prSet presAssocID="{369FEE5D-97FD-42EC-A4C0-883D2BE545C3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43E889CB-8D93-400D-A0F1-60E90F32BBA8}" type="pres">
      <dgm:prSet presAssocID="{369FEE5D-97FD-42EC-A4C0-883D2BE545C3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0B7A6816-DD0A-4C6C-AECC-EC5229FED9AE}" srcId="{2356E74C-62F2-4650-B94F-1FA7D3816691}" destId="{6F65AAB8-51B7-48BB-A33B-C0A0D66444FF}" srcOrd="0" destOrd="0" parTransId="{BFFBC7AB-FACC-4DB4-9E14-7BBB83B46D84}" sibTransId="{1D62FF44-93C5-44D9-81AE-DC9646F161DC}"/>
    <dgm:cxn modelId="{E4415532-F9DF-46C7-AE8A-347EF9A2D2EE}" srcId="{2356E74C-62F2-4650-B94F-1FA7D3816691}" destId="{369FEE5D-97FD-42EC-A4C0-883D2BE545C3}" srcOrd="1" destOrd="0" parTransId="{AE7FC8F6-D964-404B-AB85-9351FC6899BF}" sibTransId="{C28EEF5E-3821-43A2-9715-7FCDB25EC783}"/>
    <dgm:cxn modelId="{D772133A-77E4-46DE-8F39-A6F62BBE4BCF}" type="presOf" srcId="{6F65AAB8-51B7-48BB-A33B-C0A0D66444FF}" destId="{CE006FE2-C4A2-49E1-9FD0-D6F799A23242}" srcOrd="0" destOrd="0" presId="urn:microsoft.com/office/officeart/2005/8/layout/vList2"/>
    <dgm:cxn modelId="{20B06F4F-1396-4DC1-87E4-AB5565012AE0}" srcId="{6F65AAB8-51B7-48BB-A33B-C0A0D66444FF}" destId="{DDC68791-788C-44AD-AEE9-89E7CA7DA130}" srcOrd="0" destOrd="0" parTransId="{2529AE94-F45F-45FE-BD86-6C19FCAE4E0B}" sibTransId="{45760F2B-FF2F-4148-89C6-DCFCEA351408}"/>
    <dgm:cxn modelId="{71A5B053-C950-41E9-A016-6BEEAC1E4FBC}" type="presOf" srcId="{8BEB6236-8E4A-45FF-8E18-0745D2DB666E}" destId="{43E889CB-8D93-400D-A0F1-60E90F32BBA8}" srcOrd="0" destOrd="0" presId="urn:microsoft.com/office/officeart/2005/8/layout/vList2"/>
    <dgm:cxn modelId="{0DDB6574-944F-4345-AE68-3100AD8F88FD}" type="presOf" srcId="{2356E74C-62F2-4650-B94F-1FA7D3816691}" destId="{9971E0B2-DC32-4750-86A0-768B90F4448C}" srcOrd="0" destOrd="0" presId="urn:microsoft.com/office/officeart/2005/8/layout/vList2"/>
    <dgm:cxn modelId="{0FCD1076-C617-47B6-B204-720FB11DB507}" srcId="{369FEE5D-97FD-42EC-A4C0-883D2BE545C3}" destId="{8BEB6236-8E4A-45FF-8E18-0745D2DB666E}" srcOrd="0" destOrd="0" parTransId="{C7F62192-7330-4F80-82B8-E790660E010D}" sibTransId="{62CDDC2A-C14F-4915-9D9F-6F7C77D2253A}"/>
    <dgm:cxn modelId="{E2A8DA81-A3A3-4193-8C8F-D6617E169DB6}" type="presOf" srcId="{DDC68791-788C-44AD-AEE9-89E7CA7DA130}" destId="{7545F55D-A9B8-4D73-A2BB-D0D921421055}" srcOrd="0" destOrd="0" presId="urn:microsoft.com/office/officeart/2005/8/layout/vList2"/>
    <dgm:cxn modelId="{A61C219F-94E6-4305-B3BE-69EE535112E5}" type="presOf" srcId="{369FEE5D-97FD-42EC-A4C0-883D2BE545C3}" destId="{0003548B-FCE4-409E-8617-ED9AD708E77E}" srcOrd="0" destOrd="0" presId="urn:microsoft.com/office/officeart/2005/8/layout/vList2"/>
    <dgm:cxn modelId="{6DD39EDE-D22D-4E85-B307-59C1EDA3DA79}" type="presParOf" srcId="{9971E0B2-DC32-4750-86A0-768B90F4448C}" destId="{CE006FE2-C4A2-49E1-9FD0-D6F799A23242}" srcOrd="0" destOrd="0" presId="urn:microsoft.com/office/officeart/2005/8/layout/vList2"/>
    <dgm:cxn modelId="{0E235D51-6BC4-41D9-97B1-B61B23D67FF8}" type="presParOf" srcId="{9971E0B2-DC32-4750-86A0-768B90F4448C}" destId="{7545F55D-A9B8-4D73-A2BB-D0D921421055}" srcOrd="1" destOrd="0" presId="urn:microsoft.com/office/officeart/2005/8/layout/vList2"/>
    <dgm:cxn modelId="{D34F1EE0-3A23-4950-808D-9214ABAFF00A}" type="presParOf" srcId="{9971E0B2-DC32-4750-86A0-768B90F4448C}" destId="{0003548B-FCE4-409E-8617-ED9AD708E77E}" srcOrd="2" destOrd="0" presId="urn:microsoft.com/office/officeart/2005/8/layout/vList2"/>
    <dgm:cxn modelId="{5FC0378F-203E-4CC4-81D1-54545E110FBD}" type="presParOf" srcId="{9971E0B2-DC32-4750-86A0-768B90F4448C}" destId="{43E889CB-8D93-400D-A0F1-60E90F32BBA8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70C5FC4-CDCE-4511-9818-E271556576C6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B90B2E1A-D230-479B-8CD4-A20D2CDA16B5}">
      <dgm:prSet phldrT="[文本]"/>
      <dgm:spPr/>
      <dgm:t>
        <a:bodyPr/>
        <a:lstStyle/>
        <a:p>
          <a:r>
            <a:rPr lang="zh-CN" altLang="en-US" b="1" dirty="0">
              <a:solidFill>
                <a:schemeClr val="tx1"/>
              </a:solidFill>
            </a:rPr>
            <a:t>第五代防盗系统</a:t>
          </a:r>
        </a:p>
      </dgm:t>
    </dgm:pt>
    <dgm:pt modelId="{356C089A-C9E0-4B44-9672-1A76DA4D55A9}" type="parTrans" cxnId="{93A383A6-7275-43A9-A034-851F92E758FA}">
      <dgm:prSet/>
      <dgm:spPr/>
      <dgm:t>
        <a:bodyPr/>
        <a:lstStyle/>
        <a:p>
          <a:endParaRPr lang="zh-CN" altLang="en-US"/>
        </a:p>
      </dgm:t>
    </dgm:pt>
    <dgm:pt modelId="{8CF66C0B-CE32-4C05-A14E-FABE996FA7D2}" type="sibTrans" cxnId="{93A383A6-7275-43A9-A034-851F92E758FA}">
      <dgm:prSet/>
      <dgm:spPr/>
      <dgm:t>
        <a:bodyPr/>
        <a:lstStyle/>
        <a:p>
          <a:endParaRPr lang="zh-CN" altLang="en-US"/>
        </a:p>
      </dgm:t>
    </dgm:pt>
    <dgm:pt modelId="{245517C9-0F30-44D2-99B2-1A2C864BCA49}">
      <dgm:prSet/>
      <dgm:spPr/>
      <dgm:t>
        <a:bodyPr/>
        <a:lstStyle/>
        <a:p>
          <a:r>
            <a:rPr lang="zh-CN" altLang="en-US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第四代防盗系统</a:t>
          </a:r>
          <a:endParaRPr lang="zh-CN" altLang="en-US" b="1" dirty="0">
            <a:solidFill>
              <a:schemeClr val="tx1"/>
            </a:solidFill>
          </a:endParaRPr>
        </a:p>
      </dgm:t>
    </dgm:pt>
    <dgm:pt modelId="{BEF97AC9-AFF4-4EFE-A89B-628E77513A00}" type="parTrans" cxnId="{F368F895-E118-44D8-ADBB-D4A8B03B5476}">
      <dgm:prSet/>
      <dgm:spPr/>
      <dgm:t>
        <a:bodyPr/>
        <a:lstStyle/>
        <a:p>
          <a:endParaRPr lang="zh-CN" altLang="en-US"/>
        </a:p>
      </dgm:t>
    </dgm:pt>
    <dgm:pt modelId="{F0DF8C65-C256-464B-8CC4-1F1A82BE214F}" type="sibTrans" cxnId="{F368F895-E118-44D8-ADBB-D4A8B03B5476}">
      <dgm:prSet/>
      <dgm:spPr/>
      <dgm:t>
        <a:bodyPr/>
        <a:lstStyle/>
        <a:p>
          <a:endParaRPr lang="zh-CN" altLang="en-US"/>
        </a:p>
      </dgm:t>
    </dgm:pt>
    <dgm:pt modelId="{1B694003-AF70-4356-B079-097FEB9551CC}" type="pres">
      <dgm:prSet presAssocID="{670C5FC4-CDCE-4511-9818-E271556576C6}" presName="linear" presStyleCnt="0">
        <dgm:presLayoutVars>
          <dgm:dir/>
          <dgm:animLvl val="lvl"/>
          <dgm:resizeHandles val="exact"/>
        </dgm:presLayoutVars>
      </dgm:prSet>
      <dgm:spPr/>
    </dgm:pt>
    <dgm:pt modelId="{281D3BB9-DD07-4B04-BA1F-A53E00104A95}" type="pres">
      <dgm:prSet presAssocID="{245517C9-0F30-44D2-99B2-1A2C864BCA49}" presName="parentLin" presStyleCnt="0"/>
      <dgm:spPr/>
    </dgm:pt>
    <dgm:pt modelId="{7E08B3BC-B226-4EEE-84CD-61C0582C62D9}" type="pres">
      <dgm:prSet presAssocID="{245517C9-0F30-44D2-99B2-1A2C864BCA49}" presName="parentLeftMargin" presStyleLbl="node1" presStyleIdx="0" presStyleCnt="2"/>
      <dgm:spPr/>
    </dgm:pt>
    <dgm:pt modelId="{C00D5AF3-9F2F-4DE5-983A-98E7F8A7F343}" type="pres">
      <dgm:prSet presAssocID="{245517C9-0F30-44D2-99B2-1A2C864BCA49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4659350C-618A-4576-8EA0-C074B50B123B}" type="pres">
      <dgm:prSet presAssocID="{245517C9-0F30-44D2-99B2-1A2C864BCA49}" presName="negativeSpace" presStyleCnt="0"/>
      <dgm:spPr/>
    </dgm:pt>
    <dgm:pt modelId="{14223C87-319B-4001-AE35-C4A4225F4EC6}" type="pres">
      <dgm:prSet presAssocID="{245517C9-0F30-44D2-99B2-1A2C864BCA49}" presName="childText" presStyleLbl="conFgAcc1" presStyleIdx="0" presStyleCnt="2" custLinFactY="15055" custLinFactNeighborX="2193" custLinFactNeighborY="100000">
        <dgm:presLayoutVars>
          <dgm:bulletEnabled val="1"/>
        </dgm:presLayoutVars>
      </dgm:prSet>
      <dgm:spPr/>
    </dgm:pt>
    <dgm:pt modelId="{90777493-CDA2-4ECC-B642-B527ADCAC08A}" type="pres">
      <dgm:prSet presAssocID="{F0DF8C65-C256-464B-8CC4-1F1A82BE214F}" presName="spaceBetweenRectangles" presStyleCnt="0"/>
      <dgm:spPr/>
    </dgm:pt>
    <dgm:pt modelId="{4830A59C-FEE1-4476-B42D-99C186F38340}" type="pres">
      <dgm:prSet presAssocID="{B90B2E1A-D230-479B-8CD4-A20D2CDA16B5}" presName="parentLin" presStyleCnt="0"/>
      <dgm:spPr/>
    </dgm:pt>
    <dgm:pt modelId="{110B1DBC-65A7-458C-98B0-5A50DE846659}" type="pres">
      <dgm:prSet presAssocID="{B90B2E1A-D230-479B-8CD4-A20D2CDA16B5}" presName="parentLeftMargin" presStyleLbl="node1" presStyleIdx="0" presStyleCnt="2"/>
      <dgm:spPr/>
    </dgm:pt>
    <dgm:pt modelId="{417738F5-B4B3-4A90-A3FA-FA619D859BA9}" type="pres">
      <dgm:prSet presAssocID="{B90B2E1A-D230-479B-8CD4-A20D2CDA16B5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135A049F-28E4-40C7-B298-0669DD5F7871}" type="pres">
      <dgm:prSet presAssocID="{B90B2E1A-D230-479B-8CD4-A20D2CDA16B5}" presName="negativeSpace" presStyleCnt="0"/>
      <dgm:spPr/>
    </dgm:pt>
    <dgm:pt modelId="{ACC8ACBB-515E-4411-A2D5-DCB471D623A7}" type="pres">
      <dgm:prSet presAssocID="{B90B2E1A-D230-479B-8CD4-A20D2CDA16B5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0FCCE17C-F775-4E37-8F0A-34CA4741D76F}" type="presOf" srcId="{245517C9-0F30-44D2-99B2-1A2C864BCA49}" destId="{C00D5AF3-9F2F-4DE5-983A-98E7F8A7F343}" srcOrd="1" destOrd="0" presId="urn:microsoft.com/office/officeart/2005/8/layout/list1"/>
    <dgm:cxn modelId="{7D0FD485-CB98-43AB-9170-6AB35D56C1AA}" type="presOf" srcId="{B90B2E1A-D230-479B-8CD4-A20D2CDA16B5}" destId="{110B1DBC-65A7-458C-98B0-5A50DE846659}" srcOrd="0" destOrd="0" presId="urn:microsoft.com/office/officeart/2005/8/layout/list1"/>
    <dgm:cxn modelId="{FA4C1E8C-E8D5-4472-8779-9B7808F2A0DC}" type="presOf" srcId="{670C5FC4-CDCE-4511-9818-E271556576C6}" destId="{1B694003-AF70-4356-B079-097FEB9551CC}" srcOrd="0" destOrd="0" presId="urn:microsoft.com/office/officeart/2005/8/layout/list1"/>
    <dgm:cxn modelId="{F368F895-E118-44D8-ADBB-D4A8B03B5476}" srcId="{670C5FC4-CDCE-4511-9818-E271556576C6}" destId="{245517C9-0F30-44D2-99B2-1A2C864BCA49}" srcOrd="0" destOrd="0" parTransId="{BEF97AC9-AFF4-4EFE-A89B-628E77513A00}" sibTransId="{F0DF8C65-C256-464B-8CC4-1F1A82BE214F}"/>
    <dgm:cxn modelId="{93A383A6-7275-43A9-A034-851F92E758FA}" srcId="{670C5FC4-CDCE-4511-9818-E271556576C6}" destId="{B90B2E1A-D230-479B-8CD4-A20D2CDA16B5}" srcOrd="1" destOrd="0" parTransId="{356C089A-C9E0-4B44-9672-1A76DA4D55A9}" sibTransId="{8CF66C0B-CE32-4C05-A14E-FABE996FA7D2}"/>
    <dgm:cxn modelId="{D5AD9BE4-0EB4-4BAE-84BD-80FF751B8D18}" type="presOf" srcId="{B90B2E1A-D230-479B-8CD4-A20D2CDA16B5}" destId="{417738F5-B4B3-4A90-A3FA-FA619D859BA9}" srcOrd="1" destOrd="0" presId="urn:microsoft.com/office/officeart/2005/8/layout/list1"/>
    <dgm:cxn modelId="{8BA35EEE-67FE-4E56-AB84-3A5BE69620E7}" type="presOf" srcId="{245517C9-0F30-44D2-99B2-1A2C864BCA49}" destId="{7E08B3BC-B226-4EEE-84CD-61C0582C62D9}" srcOrd="0" destOrd="0" presId="urn:microsoft.com/office/officeart/2005/8/layout/list1"/>
    <dgm:cxn modelId="{399936A0-01A1-49CB-8E75-8B440D5284BD}" type="presParOf" srcId="{1B694003-AF70-4356-B079-097FEB9551CC}" destId="{281D3BB9-DD07-4B04-BA1F-A53E00104A95}" srcOrd="0" destOrd="0" presId="urn:microsoft.com/office/officeart/2005/8/layout/list1"/>
    <dgm:cxn modelId="{C39A5576-F2F7-43DD-85A8-611BCC3B8089}" type="presParOf" srcId="{281D3BB9-DD07-4B04-BA1F-A53E00104A95}" destId="{7E08B3BC-B226-4EEE-84CD-61C0582C62D9}" srcOrd="0" destOrd="0" presId="urn:microsoft.com/office/officeart/2005/8/layout/list1"/>
    <dgm:cxn modelId="{7EE19B8C-E8EE-4B63-B4A3-45F0A34E00CC}" type="presParOf" srcId="{281D3BB9-DD07-4B04-BA1F-A53E00104A95}" destId="{C00D5AF3-9F2F-4DE5-983A-98E7F8A7F343}" srcOrd="1" destOrd="0" presId="urn:microsoft.com/office/officeart/2005/8/layout/list1"/>
    <dgm:cxn modelId="{1BF13B94-53A8-43F9-88D2-96442428CB8B}" type="presParOf" srcId="{1B694003-AF70-4356-B079-097FEB9551CC}" destId="{4659350C-618A-4576-8EA0-C074B50B123B}" srcOrd="1" destOrd="0" presId="urn:microsoft.com/office/officeart/2005/8/layout/list1"/>
    <dgm:cxn modelId="{E0BB64D4-95C2-4683-AF5E-E0E63A0F3E96}" type="presParOf" srcId="{1B694003-AF70-4356-B079-097FEB9551CC}" destId="{14223C87-319B-4001-AE35-C4A4225F4EC6}" srcOrd="2" destOrd="0" presId="urn:microsoft.com/office/officeart/2005/8/layout/list1"/>
    <dgm:cxn modelId="{B4B2F5F0-758F-48A2-88C4-02778E596134}" type="presParOf" srcId="{1B694003-AF70-4356-B079-097FEB9551CC}" destId="{90777493-CDA2-4ECC-B642-B527ADCAC08A}" srcOrd="3" destOrd="0" presId="urn:microsoft.com/office/officeart/2005/8/layout/list1"/>
    <dgm:cxn modelId="{2F18F45C-1374-4332-9A22-46C416FCF3A1}" type="presParOf" srcId="{1B694003-AF70-4356-B079-097FEB9551CC}" destId="{4830A59C-FEE1-4476-B42D-99C186F38340}" srcOrd="4" destOrd="0" presId="urn:microsoft.com/office/officeart/2005/8/layout/list1"/>
    <dgm:cxn modelId="{0728758A-89F8-4386-B1EE-7046E69EBADD}" type="presParOf" srcId="{4830A59C-FEE1-4476-B42D-99C186F38340}" destId="{110B1DBC-65A7-458C-98B0-5A50DE846659}" srcOrd="0" destOrd="0" presId="urn:microsoft.com/office/officeart/2005/8/layout/list1"/>
    <dgm:cxn modelId="{9F47F2A3-3DC2-45E3-8B91-F25F4685CDB2}" type="presParOf" srcId="{4830A59C-FEE1-4476-B42D-99C186F38340}" destId="{417738F5-B4B3-4A90-A3FA-FA619D859BA9}" srcOrd="1" destOrd="0" presId="urn:microsoft.com/office/officeart/2005/8/layout/list1"/>
    <dgm:cxn modelId="{58467D95-9437-420F-B366-062A7EEB0D46}" type="presParOf" srcId="{1B694003-AF70-4356-B079-097FEB9551CC}" destId="{135A049F-28E4-40C7-B298-0669DD5F7871}" srcOrd="5" destOrd="0" presId="urn:microsoft.com/office/officeart/2005/8/layout/list1"/>
    <dgm:cxn modelId="{B9220E56-189C-43E1-B026-094CB38FCB96}" type="presParOf" srcId="{1B694003-AF70-4356-B079-097FEB9551CC}" destId="{ACC8ACBB-515E-4411-A2D5-DCB471D623A7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223C87-319B-4001-AE35-C4A4225F4EC6}">
      <dsp:nvSpPr>
        <dsp:cNvPr id="0" name=""/>
        <dsp:cNvSpPr/>
      </dsp:nvSpPr>
      <dsp:spPr>
        <a:xfrm>
          <a:off x="0" y="593285"/>
          <a:ext cx="564515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0D5AF3-9F2F-4DE5-983A-98E7F8A7F343}">
      <dsp:nvSpPr>
        <dsp:cNvPr id="0" name=""/>
        <dsp:cNvSpPr/>
      </dsp:nvSpPr>
      <dsp:spPr>
        <a:xfrm>
          <a:off x="282257" y="42346"/>
          <a:ext cx="3951605" cy="6789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61" tIns="0" rIns="149361" bIns="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300" b="1" kern="1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1.</a:t>
          </a:r>
          <a:r>
            <a:rPr lang="zh-CN" altLang="en-US" sz="2300" b="1" kern="1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转向柱</a:t>
          </a:r>
          <a:endParaRPr lang="zh-CN" altLang="en-US" sz="2300" b="1" kern="1200" dirty="0">
            <a:solidFill>
              <a:schemeClr val="tx1"/>
            </a:solidFill>
          </a:endParaRPr>
        </a:p>
      </dsp:txBody>
      <dsp:txXfrm>
        <a:off x="315401" y="75490"/>
        <a:ext cx="3885317" cy="612672"/>
      </dsp:txXfrm>
    </dsp:sp>
    <dsp:sp modelId="{ACC8ACBB-515E-4411-A2D5-DCB471D623A7}">
      <dsp:nvSpPr>
        <dsp:cNvPr id="0" name=""/>
        <dsp:cNvSpPr/>
      </dsp:nvSpPr>
      <dsp:spPr>
        <a:xfrm>
          <a:off x="0" y="1425106"/>
          <a:ext cx="564515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7738F5-B4B3-4A90-A3FA-FA619D859BA9}">
      <dsp:nvSpPr>
        <dsp:cNvPr id="0" name=""/>
        <dsp:cNvSpPr/>
      </dsp:nvSpPr>
      <dsp:spPr>
        <a:xfrm>
          <a:off x="282257" y="1085626"/>
          <a:ext cx="3951605" cy="67896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61" tIns="0" rIns="149361" bIns="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300" b="1" kern="1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2.</a:t>
          </a:r>
          <a:r>
            <a:rPr lang="zh-CN" altLang="en-US" sz="2300" b="1" kern="1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点火锁</a:t>
          </a:r>
          <a:endParaRPr lang="zh-CN" altLang="en-US" sz="2300" b="1" kern="1200" dirty="0">
            <a:solidFill>
              <a:schemeClr val="tx1"/>
            </a:solidFill>
          </a:endParaRPr>
        </a:p>
      </dsp:txBody>
      <dsp:txXfrm>
        <a:off x="315401" y="1118770"/>
        <a:ext cx="3885317" cy="612672"/>
      </dsp:txXfrm>
    </dsp:sp>
    <dsp:sp modelId="{C8096448-C8CD-41A3-8F50-4D28F0AB1540}">
      <dsp:nvSpPr>
        <dsp:cNvPr id="0" name=""/>
        <dsp:cNvSpPr/>
      </dsp:nvSpPr>
      <dsp:spPr>
        <a:xfrm>
          <a:off x="0" y="2468386"/>
          <a:ext cx="564515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1597E3-40D2-486C-9079-6754A3EE56E7}">
      <dsp:nvSpPr>
        <dsp:cNvPr id="0" name=""/>
        <dsp:cNvSpPr/>
      </dsp:nvSpPr>
      <dsp:spPr>
        <a:xfrm>
          <a:off x="282257" y="2128906"/>
          <a:ext cx="3951605" cy="67896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61" tIns="0" rIns="149361" bIns="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300" b="1" kern="1200" dirty="0">
              <a:solidFill>
                <a:schemeClr val="tx1"/>
              </a:solidFill>
            </a:rPr>
            <a:t>3.</a:t>
          </a:r>
          <a:r>
            <a:rPr lang="zh-CN" altLang="en-US" sz="2300" b="1" kern="1200" dirty="0">
              <a:solidFill>
                <a:schemeClr val="tx1"/>
              </a:solidFill>
            </a:rPr>
            <a:t>钥匙机械齿</a:t>
          </a:r>
        </a:p>
      </dsp:txBody>
      <dsp:txXfrm>
        <a:off x="315401" y="2162050"/>
        <a:ext cx="3885317" cy="61267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223C87-319B-4001-AE35-C4A4225F4EC6}">
      <dsp:nvSpPr>
        <dsp:cNvPr id="0" name=""/>
        <dsp:cNvSpPr/>
      </dsp:nvSpPr>
      <dsp:spPr>
        <a:xfrm>
          <a:off x="0" y="871745"/>
          <a:ext cx="5645150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0D5AF3-9F2F-4DE5-983A-98E7F8A7F343}">
      <dsp:nvSpPr>
        <dsp:cNvPr id="0" name=""/>
        <dsp:cNvSpPr/>
      </dsp:nvSpPr>
      <dsp:spPr>
        <a:xfrm>
          <a:off x="282257" y="9406"/>
          <a:ext cx="3951605" cy="106272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61" tIns="0" rIns="149361" bIns="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3600" b="1" kern="1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1.</a:t>
          </a:r>
          <a:r>
            <a:rPr lang="zh-CN" altLang="en-US" sz="3600" b="1" kern="1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车内监控系统</a:t>
          </a:r>
          <a:endParaRPr lang="zh-CN" altLang="en-US" sz="3600" b="1" kern="1200" dirty="0">
            <a:solidFill>
              <a:schemeClr val="tx1"/>
            </a:solidFill>
          </a:endParaRPr>
        </a:p>
      </dsp:txBody>
      <dsp:txXfrm>
        <a:off x="334135" y="61284"/>
        <a:ext cx="3847849" cy="958964"/>
      </dsp:txXfrm>
    </dsp:sp>
    <dsp:sp modelId="{ACC8ACBB-515E-4411-A2D5-DCB471D623A7}">
      <dsp:nvSpPr>
        <dsp:cNvPr id="0" name=""/>
        <dsp:cNvSpPr/>
      </dsp:nvSpPr>
      <dsp:spPr>
        <a:xfrm>
          <a:off x="0" y="2173726"/>
          <a:ext cx="5645150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7738F5-B4B3-4A90-A3FA-FA619D859BA9}">
      <dsp:nvSpPr>
        <dsp:cNvPr id="0" name=""/>
        <dsp:cNvSpPr/>
      </dsp:nvSpPr>
      <dsp:spPr>
        <a:xfrm>
          <a:off x="282257" y="1642366"/>
          <a:ext cx="3951605" cy="106272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61" tIns="0" rIns="149361" bIns="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3600" b="1" kern="1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2.</a:t>
          </a:r>
          <a:r>
            <a:rPr lang="zh-CN" altLang="en-US" sz="3600" b="1" kern="1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防拖车保护</a:t>
          </a:r>
          <a:endParaRPr lang="zh-CN" altLang="en-US" sz="3600" b="1" kern="1200" dirty="0">
            <a:solidFill>
              <a:schemeClr val="tx1"/>
            </a:solidFill>
          </a:endParaRPr>
        </a:p>
      </dsp:txBody>
      <dsp:txXfrm>
        <a:off x="334135" y="1694244"/>
        <a:ext cx="3847849" cy="95896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223C87-319B-4001-AE35-C4A4225F4EC6}">
      <dsp:nvSpPr>
        <dsp:cNvPr id="0" name=""/>
        <dsp:cNvSpPr/>
      </dsp:nvSpPr>
      <dsp:spPr>
        <a:xfrm>
          <a:off x="0" y="871745"/>
          <a:ext cx="5645150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0D5AF3-9F2F-4DE5-983A-98E7F8A7F343}">
      <dsp:nvSpPr>
        <dsp:cNvPr id="0" name=""/>
        <dsp:cNvSpPr/>
      </dsp:nvSpPr>
      <dsp:spPr>
        <a:xfrm>
          <a:off x="282257" y="9406"/>
          <a:ext cx="3951605" cy="106272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61" tIns="0" rIns="149361" bIns="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第二代防盗系统</a:t>
          </a:r>
          <a:endParaRPr lang="zh-CN" altLang="en-US" sz="3600" b="1" kern="1200" dirty="0">
            <a:solidFill>
              <a:schemeClr val="tx1"/>
            </a:solidFill>
          </a:endParaRPr>
        </a:p>
      </dsp:txBody>
      <dsp:txXfrm>
        <a:off x="334135" y="61284"/>
        <a:ext cx="3847849" cy="958964"/>
      </dsp:txXfrm>
    </dsp:sp>
    <dsp:sp modelId="{ACC8ACBB-515E-4411-A2D5-DCB471D623A7}">
      <dsp:nvSpPr>
        <dsp:cNvPr id="0" name=""/>
        <dsp:cNvSpPr/>
      </dsp:nvSpPr>
      <dsp:spPr>
        <a:xfrm>
          <a:off x="0" y="2173726"/>
          <a:ext cx="5645150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7738F5-B4B3-4A90-A3FA-FA619D859BA9}">
      <dsp:nvSpPr>
        <dsp:cNvPr id="0" name=""/>
        <dsp:cNvSpPr/>
      </dsp:nvSpPr>
      <dsp:spPr>
        <a:xfrm>
          <a:off x="282257" y="1642366"/>
          <a:ext cx="3951605" cy="106272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61" tIns="0" rIns="149361" bIns="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>
              <a:solidFill>
                <a:schemeClr val="tx1"/>
              </a:solidFill>
            </a:rPr>
            <a:t>第三代防盗系统</a:t>
          </a:r>
        </a:p>
      </dsp:txBody>
      <dsp:txXfrm>
        <a:off x="334135" y="1694244"/>
        <a:ext cx="3847849" cy="95896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006FE2-C4A2-49E1-9FD0-D6F799A23242}">
      <dsp:nvSpPr>
        <dsp:cNvPr id="0" name=""/>
        <dsp:cNvSpPr/>
      </dsp:nvSpPr>
      <dsp:spPr>
        <a:xfrm>
          <a:off x="0" y="24369"/>
          <a:ext cx="9321554" cy="8950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400" kern="1200" dirty="0">
              <a:solidFill>
                <a:schemeClr val="tx1"/>
              </a:solidFill>
            </a:rPr>
            <a:t>功能</a:t>
          </a:r>
        </a:p>
      </dsp:txBody>
      <dsp:txXfrm>
        <a:off x="43693" y="68062"/>
        <a:ext cx="9234168" cy="807664"/>
      </dsp:txXfrm>
    </dsp:sp>
    <dsp:sp modelId="{7545F55D-A9B8-4D73-A2BB-D0D921421055}">
      <dsp:nvSpPr>
        <dsp:cNvPr id="0" name=""/>
        <dsp:cNvSpPr/>
      </dsp:nvSpPr>
      <dsp:spPr>
        <a:xfrm>
          <a:off x="0" y="919419"/>
          <a:ext cx="9321554" cy="5630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5959" tIns="43180" rIns="241808" bIns="43180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20204" pitchFamily="34" charset="0"/>
            <a:buChar char="–"/>
          </a:pPr>
          <a:r>
            <a:rPr lang="zh-CN" altLang="zh-CN" sz="2700" kern="1200" dirty="0">
              <a:latin typeface="宋体" panose="02010600030101010101" pitchFamily="2" charset="-122"/>
            </a:rPr>
            <a:t>打开/锁止发动机控制单元（通过W线或CAN总线）</a:t>
          </a:r>
          <a:endParaRPr lang="zh-CN" altLang="en-US" sz="2700" kern="1200" dirty="0"/>
        </a:p>
      </dsp:txBody>
      <dsp:txXfrm>
        <a:off x="0" y="919419"/>
        <a:ext cx="9321554" cy="563040"/>
      </dsp:txXfrm>
    </dsp:sp>
    <dsp:sp modelId="{0003548B-FCE4-409E-8617-ED9AD708E77E}">
      <dsp:nvSpPr>
        <dsp:cNvPr id="0" name=""/>
        <dsp:cNvSpPr/>
      </dsp:nvSpPr>
      <dsp:spPr>
        <a:xfrm>
          <a:off x="0" y="1482459"/>
          <a:ext cx="9321554" cy="8950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400" kern="1200" dirty="0">
              <a:solidFill>
                <a:schemeClr val="tx1"/>
              </a:solidFill>
            </a:rPr>
            <a:t>作用</a:t>
          </a:r>
        </a:p>
      </dsp:txBody>
      <dsp:txXfrm>
        <a:off x="43693" y="1526152"/>
        <a:ext cx="9234168" cy="807664"/>
      </dsp:txXfrm>
    </dsp:sp>
    <dsp:sp modelId="{43E889CB-8D93-400D-A0F1-60E90F32BBA8}">
      <dsp:nvSpPr>
        <dsp:cNvPr id="0" name=""/>
        <dsp:cNvSpPr/>
      </dsp:nvSpPr>
      <dsp:spPr>
        <a:xfrm>
          <a:off x="0" y="2377509"/>
          <a:ext cx="9321554" cy="10557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5959" tIns="43180" rIns="241808" bIns="43180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20204" pitchFamily="34" charset="0"/>
            <a:buChar char="–"/>
          </a:pPr>
          <a:r>
            <a:rPr lang="zh-CN" altLang="zh-CN" sz="2700" kern="1200" dirty="0">
              <a:latin typeface="宋体" panose="02010600030101010101" pitchFamily="2" charset="-122"/>
            </a:rPr>
            <a:t>可以有效防止汽车在未被授权的情况下靠自己本身的动力被开走。</a:t>
          </a:r>
          <a:r>
            <a:rPr lang="zh-CN" altLang="zh-CN" sz="2700" kern="1200" dirty="0">
              <a:ea typeface="楷体_GB2312" pitchFamily="1" charset="-122"/>
            </a:rPr>
            <a:t>通俗一点讲，就是防止非法启动发动机。</a:t>
          </a:r>
          <a:endParaRPr lang="zh-CN" altLang="en-US" sz="2700" kern="1200" dirty="0"/>
        </a:p>
      </dsp:txBody>
      <dsp:txXfrm>
        <a:off x="0" y="2377509"/>
        <a:ext cx="9321554" cy="10557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223C87-319B-4001-AE35-C4A4225F4EC6}">
      <dsp:nvSpPr>
        <dsp:cNvPr id="0" name=""/>
        <dsp:cNvSpPr/>
      </dsp:nvSpPr>
      <dsp:spPr>
        <a:xfrm>
          <a:off x="0" y="871745"/>
          <a:ext cx="5645150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0D5AF3-9F2F-4DE5-983A-98E7F8A7F343}">
      <dsp:nvSpPr>
        <dsp:cNvPr id="0" name=""/>
        <dsp:cNvSpPr/>
      </dsp:nvSpPr>
      <dsp:spPr>
        <a:xfrm>
          <a:off x="282257" y="9406"/>
          <a:ext cx="3951605" cy="106272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61" tIns="0" rIns="149361" bIns="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第四代防盗系统</a:t>
          </a:r>
          <a:endParaRPr lang="zh-CN" altLang="en-US" sz="3600" b="1" kern="1200" dirty="0">
            <a:solidFill>
              <a:schemeClr val="tx1"/>
            </a:solidFill>
          </a:endParaRPr>
        </a:p>
      </dsp:txBody>
      <dsp:txXfrm>
        <a:off x="334135" y="61284"/>
        <a:ext cx="3847849" cy="958964"/>
      </dsp:txXfrm>
    </dsp:sp>
    <dsp:sp modelId="{ACC8ACBB-515E-4411-A2D5-DCB471D623A7}">
      <dsp:nvSpPr>
        <dsp:cNvPr id="0" name=""/>
        <dsp:cNvSpPr/>
      </dsp:nvSpPr>
      <dsp:spPr>
        <a:xfrm>
          <a:off x="0" y="2173726"/>
          <a:ext cx="5645150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7738F5-B4B3-4A90-A3FA-FA619D859BA9}">
      <dsp:nvSpPr>
        <dsp:cNvPr id="0" name=""/>
        <dsp:cNvSpPr/>
      </dsp:nvSpPr>
      <dsp:spPr>
        <a:xfrm>
          <a:off x="282257" y="1642366"/>
          <a:ext cx="3951605" cy="106272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61" tIns="0" rIns="149361" bIns="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>
              <a:solidFill>
                <a:schemeClr val="tx1"/>
              </a:solidFill>
            </a:rPr>
            <a:t>第五代防盗系统</a:t>
          </a:r>
        </a:p>
      </dsp:txBody>
      <dsp:txXfrm>
        <a:off x="334135" y="1694244"/>
        <a:ext cx="3847849" cy="9589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9BDFA2-F881-3747-901D-54097C1FCB03}" type="datetimeFigureOut">
              <a:rPr kumimoji="1" lang="zh-CN" altLang="en-US" smtClean="0"/>
              <a:t>2021-11-04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E4C3C7-1A7A-0C43-B1E1-901DDA5D3B0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76874A-3061-D74B-99B1-CBD3A90F7EFA}" type="datetimeFigureOut">
              <a:rPr kumimoji="1" lang="zh-CN" altLang="en-US" smtClean="0"/>
              <a:t>2021-11-04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5C97A9-9823-1747-9F23-E8BB25D30F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4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B1FDA21-739A-474D-A5BE-900EAB7D1B8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0945BA95-BC37-4873-8706-7C115E50C8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</a:pP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4BE6F3-30D2-4F65-A3BF-ED9C3CC494B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34207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5C97A9-9823-1747-9F23-E8BB25D30F79}" type="slidenum">
              <a:rPr kumimoji="1" lang="zh-CN" altLang="en-US" smtClean="0"/>
              <a:t>25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273765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5C97A9-9823-1747-9F23-E8BB25D30F79}" type="slidenum">
              <a:rPr kumimoji="1" lang="zh-CN" altLang="en-US" smtClean="0"/>
              <a:t>26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962847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>
            <a:extLst>
              <a:ext uri="{FF2B5EF4-FFF2-40B4-BE49-F238E27FC236}">
                <a16:creationId xmlns:a16="http://schemas.microsoft.com/office/drawing/2014/main" id="{6DA809C0-607C-4360-98F9-73C7F0B4F4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9800">
              <a:spcBef>
                <a:spcPct val="30000"/>
              </a:spcBef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9800">
              <a:spcBef>
                <a:spcPct val="30000"/>
              </a:spcBef>
              <a:buChar char="-"/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9800">
              <a:spcBef>
                <a:spcPct val="30000"/>
              </a:spcBef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9800">
              <a:spcBef>
                <a:spcPct val="30000"/>
              </a:spcBef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98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98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98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98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A3E9378-D347-4320-8B02-DFFB78058335}" type="slidenum">
              <a:rPr lang="de-DE" altLang="zh-CN" sz="1100" smtClean="0"/>
              <a:pPr>
                <a:spcBef>
                  <a:spcPct val="0"/>
                </a:spcBef>
              </a:pPr>
              <a:t>28</a:t>
            </a:fld>
            <a:endParaRPr lang="de-DE" altLang="zh-CN" sz="1100"/>
          </a:p>
        </p:txBody>
      </p:sp>
      <p:sp>
        <p:nvSpPr>
          <p:cNvPr id="65539" name="Rectangle 2">
            <a:extLst>
              <a:ext uri="{FF2B5EF4-FFF2-40B4-BE49-F238E27FC236}">
                <a16:creationId xmlns:a16="http://schemas.microsoft.com/office/drawing/2014/main" id="{DB798C41-1894-477A-8FC5-174FABE54C8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>
            <a:extLst>
              <a:ext uri="{FF2B5EF4-FFF2-40B4-BE49-F238E27FC236}">
                <a16:creationId xmlns:a16="http://schemas.microsoft.com/office/drawing/2014/main" id="{D3B38CC0-27FA-4212-9BC8-A1D1B564657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81063" y="4860925"/>
            <a:ext cx="5418137" cy="48371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69919" indent="-29612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84491" indent="-23689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58287" indent="-23689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132084" indent="-23689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605880" indent="-23689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3079676" indent="-23689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553473" indent="-23689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4027269" indent="-23689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buSzPct val="100000"/>
            </a:pPr>
            <a:fld id="{088C39F9-F533-4F0B-BA5A-57FDFEFF0106}" type="slidenum">
              <a:rPr lang="de-DE" altLang="zh-CN" smtClean="0">
                <a:solidFill>
                  <a:srgbClr val="000000"/>
                </a:solidFill>
                <a:latin typeface="VW Headline OT-Book" pitchFamily="34" charset="0"/>
                <a:ea typeface="汉仪中等线简" pitchFamily="49" charset="-122"/>
                <a:sym typeface="Arial" charset="0"/>
              </a:rPr>
              <a:pPr eaLnBrk="1" hangingPunct="1">
                <a:buSzPct val="100000"/>
              </a:pPr>
              <a:t>30</a:t>
            </a:fld>
            <a:endParaRPr lang="de-DE" altLang="zh-CN">
              <a:solidFill>
                <a:srgbClr val="000000"/>
              </a:solidFill>
              <a:latin typeface="VW Headline OT-Book" pitchFamily="34" charset="0"/>
              <a:ea typeface="汉仪中等线简" pitchFamily="49" charset="-122"/>
              <a:sym typeface="Arial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de-DE" dirty="0">
              <a:solidFill>
                <a:srgbClr val="000000"/>
              </a:solidFill>
              <a:latin typeface="VW Headline OT-Book" pitchFamily="34" charset="0"/>
              <a:ea typeface="汉仪中等线简" pitchFamily="49" charset="-122"/>
              <a:cs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5C97A9-9823-1747-9F23-E8BB25D30F79}" type="slidenum">
              <a:rPr kumimoji="1" lang="zh-CN" altLang="en-US" smtClean="0"/>
              <a:t>31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135314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>
            <a:extLst>
              <a:ext uri="{FF2B5EF4-FFF2-40B4-BE49-F238E27FC236}">
                <a16:creationId xmlns:a16="http://schemas.microsoft.com/office/drawing/2014/main" id="{6D929B33-CE68-48B5-8BD0-2ECA2F970F3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219" name="备注占位符 2">
            <a:extLst>
              <a:ext uri="{FF2B5EF4-FFF2-40B4-BE49-F238E27FC236}">
                <a16:creationId xmlns:a16="http://schemas.microsoft.com/office/drawing/2014/main" id="{A94CAAB0-10FE-45FB-86FB-E53CE9B8EC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dirty="0"/>
          </a:p>
        </p:txBody>
      </p:sp>
      <p:sp>
        <p:nvSpPr>
          <p:cNvPr id="9220" name="灯片编号占位符 3">
            <a:extLst>
              <a:ext uri="{FF2B5EF4-FFF2-40B4-BE49-F238E27FC236}">
                <a16:creationId xmlns:a16="http://schemas.microsoft.com/office/drawing/2014/main" id="{4448B506-7D6B-4695-81A7-7163FE19D5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C43303D-C9CC-4610-B95A-FE66398C0564}" type="slidenum">
              <a:rPr lang="zh-CN" altLang="zh-CN" smtClean="0"/>
              <a:pPr/>
              <a:t>4</a:t>
            </a:fld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3C7A00-235D-487D-8F49-587A26CE9B6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2609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FE27BBBB-E56B-4071-A108-ABB504FF59F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514D7475-0D90-4498-A355-79653D6EB4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en-US" sz="1400" dirty="0"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5C97A9-9823-1747-9F23-E8BB25D30F79}" type="slidenum">
              <a:rPr kumimoji="1" lang="zh-CN" altLang="en-US" smtClean="0"/>
              <a:t>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784615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>
            <a:extLst>
              <a:ext uri="{FF2B5EF4-FFF2-40B4-BE49-F238E27FC236}">
                <a16:creationId xmlns:a16="http://schemas.microsoft.com/office/drawing/2014/main" id="{AF5D9563-A32C-40B4-955B-E6F2546FC3B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备注占位符 2">
            <a:extLst>
              <a:ext uri="{FF2B5EF4-FFF2-40B4-BE49-F238E27FC236}">
                <a16:creationId xmlns:a16="http://schemas.microsoft.com/office/drawing/2014/main" id="{B1EF0BDE-A398-49BD-AF3C-DB6B0B36C3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8916" name="灯片编号占位符 3">
            <a:extLst>
              <a:ext uri="{FF2B5EF4-FFF2-40B4-BE49-F238E27FC236}">
                <a16:creationId xmlns:a16="http://schemas.microsoft.com/office/drawing/2014/main" id="{5853A50A-CFA7-43B8-B571-72FA6E7F7AB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98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98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98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98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C4F973C-BFEA-4A14-8FC9-6DBF6072151D}" type="slidenum">
              <a:rPr lang="de-DE" altLang="zh-CN" sz="1100" smtClean="0"/>
              <a:pPr/>
              <a:t>18</a:t>
            </a:fld>
            <a:endParaRPr lang="de-DE" altLang="zh-CN" sz="11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>
            <a:extLst>
              <a:ext uri="{FF2B5EF4-FFF2-40B4-BE49-F238E27FC236}">
                <a16:creationId xmlns:a16="http://schemas.microsoft.com/office/drawing/2014/main" id="{620947D8-F506-457C-B1F5-7559E6EA0DB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9800">
              <a:spcBef>
                <a:spcPct val="30000"/>
              </a:spcBef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9800">
              <a:spcBef>
                <a:spcPct val="30000"/>
              </a:spcBef>
              <a:buChar char="-"/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9800">
              <a:spcBef>
                <a:spcPct val="30000"/>
              </a:spcBef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9800">
              <a:spcBef>
                <a:spcPct val="30000"/>
              </a:spcBef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98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98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98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98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39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980504-FEAC-40E9-B99C-1D505102AA46}" type="slidenum">
              <a:rPr kumimoji="0" lang="de-DE" altLang="zh-CN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39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de-DE" altLang="zh-CN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515" name="Rectangle 4">
            <a:extLst>
              <a:ext uri="{FF2B5EF4-FFF2-40B4-BE49-F238E27FC236}">
                <a16:creationId xmlns:a16="http://schemas.microsoft.com/office/drawing/2014/main" id="{8B934323-F027-4E57-8384-C70BCE4DDD6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5">
            <a:extLst>
              <a:ext uri="{FF2B5EF4-FFF2-40B4-BE49-F238E27FC236}">
                <a16:creationId xmlns:a16="http://schemas.microsoft.com/office/drawing/2014/main" id="{772FA276-489F-436F-B0D0-8F088870B3B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81063" y="4860925"/>
            <a:ext cx="5481637" cy="48371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>
            <a:extLst>
              <a:ext uri="{FF2B5EF4-FFF2-40B4-BE49-F238E27FC236}">
                <a16:creationId xmlns:a16="http://schemas.microsoft.com/office/drawing/2014/main" id="{E98F5430-5942-4FB4-8868-305C5F1BD44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备注占位符 2">
            <a:extLst>
              <a:ext uri="{FF2B5EF4-FFF2-40B4-BE49-F238E27FC236}">
                <a16:creationId xmlns:a16="http://schemas.microsoft.com/office/drawing/2014/main" id="{822B633A-4EEE-4FCF-BE4A-28894AD07DE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6324" name="灯片编号占位符 3">
            <a:extLst>
              <a:ext uri="{FF2B5EF4-FFF2-40B4-BE49-F238E27FC236}">
                <a16:creationId xmlns:a16="http://schemas.microsoft.com/office/drawing/2014/main" id="{B268E5BC-9112-45BD-9F9B-E6BAA742EE4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98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98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98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98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308EAD7-9D20-4168-8E4F-1F9B5A9D663A}" type="slidenum">
              <a:rPr lang="de-DE" altLang="zh-CN" sz="1100" smtClean="0"/>
              <a:pPr/>
              <a:t>20</a:t>
            </a:fld>
            <a:endParaRPr lang="de-DE" altLang="zh-CN" sz="11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4BE6F3-30D2-4F65-A3BF-ED9C3CC494B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706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 6"/>
          <p:cNvGrpSpPr/>
          <p:nvPr userDrawn="1"/>
        </p:nvGrpSpPr>
        <p:grpSpPr>
          <a:xfrm>
            <a:off x="-19050" y="487400"/>
            <a:ext cx="12192000" cy="6445522"/>
            <a:chOff x="0" y="404215"/>
            <a:chExt cx="12192000" cy="6445522"/>
          </a:xfrm>
        </p:grpSpPr>
        <p:sp>
          <p:nvSpPr>
            <p:cNvPr id="21" name="Freeform 295"/>
            <p:cNvSpPr>
              <a:spLocks noEditPoints="1"/>
            </p:cNvSpPr>
            <p:nvPr/>
          </p:nvSpPr>
          <p:spPr bwMode="auto">
            <a:xfrm>
              <a:off x="0" y="404215"/>
              <a:ext cx="1543050" cy="6021817"/>
            </a:xfrm>
            <a:custGeom>
              <a:avLst/>
              <a:gdLst>
                <a:gd name="T0" fmla="*/ 0 w 537"/>
                <a:gd name="T1" fmla="*/ 1369 h 2105"/>
                <a:gd name="T2" fmla="*/ 94 w 537"/>
                <a:gd name="T3" fmla="*/ 1390 h 2105"/>
                <a:gd name="T4" fmla="*/ 179 w 537"/>
                <a:gd name="T5" fmla="*/ 1330 h 2105"/>
                <a:gd name="T6" fmla="*/ 211 w 537"/>
                <a:gd name="T7" fmla="*/ 1059 h 2105"/>
                <a:gd name="T8" fmla="*/ 148 w 537"/>
                <a:gd name="T9" fmla="*/ 697 h 2105"/>
                <a:gd name="T10" fmla="*/ 42 w 537"/>
                <a:gd name="T11" fmla="*/ 491 h 2105"/>
                <a:gd name="T12" fmla="*/ 0 w 537"/>
                <a:gd name="T13" fmla="*/ 375 h 2105"/>
                <a:gd name="T14" fmla="*/ 78 w 537"/>
                <a:gd name="T15" fmla="*/ 477 h 2105"/>
                <a:gd name="T16" fmla="*/ 187 w 537"/>
                <a:gd name="T17" fmla="*/ 696 h 2105"/>
                <a:gd name="T18" fmla="*/ 245 w 537"/>
                <a:gd name="T19" fmla="*/ 944 h 2105"/>
                <a:gd name="T20" fmla="*/ 236 w 537"/>
                <a:gd name="T21" fmla="*/ 1236 h 2105"/>
                <a:gd name="T22" fmla="*/ 171 w 537"/>
                <a:gd name="T23" fmla="*/ 1466 h 2105"/>
                <a:gd name="T24" fmla="*/ 97 w 537"/>
                <a:gd name="T25" fmla="*/ 1450 h 2105"/>
                <a:gd name="T26" fmla="*/ 0 w 537"/>
                <a:gd name="T27" fmla="*/ 1647 h 2105"/>
                <a:gd name="T28" fmla="*/ 0 w 537"/>
                <a:gd name="T29" fmla="*/ 1655 h 2105"/>
                <a:gd name="T30" fmla="*/ 74 w 537"/>
                <a:gd name="T31" fmla="*/ 1631 h 2105"/>
                <a:gd name="T32" fmla="*/ 358 w 537"/>
                <a:gd name="T33" fmla="*/ 1054 h 2105"/>
                <a:gd name="T34" fmla="*/ 0 w 537"/>
                <a:gd name="T35" fmla="*/ 295 h 2105"/>
                <a:gd name="T36" fmla="*/ 0 w 537"/>
                <a:gd name="T37" fmla="*/ 1812 h 2105"/>
                <a:gd name="T38" fmla="*/ 358 w 537"/>
                <a:gd name="T39" fmla="*/ 1054 h 2105"/>
                <a:gd name="T40" fmla="*/ 482 w 537"/>
                <a:gd name="T41" fmla="*/ 1118 h 2105"/>
                <a:gd name="T42" fmla="*/ 529 w 537"/>
                <a:gd name="T43" fmla="*/ 952 h 2105"/>
                <a:gd name="T44" fmla="*/ 425 w 537"/>
                <a:gd name="T45" fmla="*/ 686 h 2105"/>
                <a:gd name="T46" fmla="*/ 417 w 537"/>
                <a:gd name="T47" fmla="*/ 515 h 2105"/>
                <a:gd name="T48" fmla="*/ 236 w 537"/>
                <a:gd name="T49" fmla="*/ 295 h 2105"/>
                <a:gd name="T50" fmla="*/ 166 w 537"/>
                <a:gd name="T51" fmla="*/ 137 h 2105"/>
                <a:gd name="T52" fmla="*/ 0 w 537"/>
                <a:gd name="T53" fmla="*/ 150 h 2105"/>
                <a:gd name="T54" fmla="*/ 0 w 537"/>
                <a:gd name="T55" fmla="*/ 1959 h 2105"/>
                <a:gd name="T56" fmla="*/ 171 w 537"/>
                <a:gd name="T57" fmla="*/ 1963 h 2105"/>
                <a:gd name="T58" fmla="*/ 232 w 537"/>
                <a:gd name="T59" fmla="*/ 1806 h 2105"/>
                <a:gd name="T60" fmla="*/ 422 w 537"/>
                <a:gd name="T61" fmla="*/ 1590 h 2105"/>
                <a:gd name="T62" fmla="*/ 427 w 537"/>
                <a:gd name="T63" fmla="*/ 1418 h 2105"/>
                <a:gd name="T64" fmla="*/ 537 w 537"/>
                <a:gd name="T65" fmla="*/ 1150 h 2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37" h="2105">
                  <a:moveTo>
                    <a:pt x="97" y="1450"/>
                  </a:moveTo>
                  <a:cubicBezTo>
                    <a:pt x="73" y="1431"/>
                    <a:pt x="39" y="1403"/>
                    <a:pt x="0" y="1369"/>
                  </a:cubicBezTo>
                  <a:cubicBezTo>
                    <a:pt x="0" y="1310"/>
                    <a:pt x="0" y="1310"/>
                    <a:pt x="0" y="1310"/>
                  </a:cubicBezTo>
                  <a:cubicBezTo>
                    <a:pt x="38" y="1344"/>
                    <a:pt x="70" y="1371"/>
                    <a:pt x="94" y="1390"/>
                  </a:cubicBezTo>
                  <a:cubicBezTo>
                    <a:pt x="121" y="1412"/>
                    <a:pt x="140" y="1426"/>
                    <a:pt x="148" y="1432"/>
                  </a:cubicBezTo>
                  <a:cubicBezTo>
                    <a:pt x="152" y="1420"/>
                    <a:pt x="166" y="1384"/>
                    <a:pt x="179" y="1330"/>
                  </a:cubicBezTo>
                  <a:cubicBezTo>
                    <a:pt x="188" y="1292"/>
                    <a:pt x="195" y="1252"/>
                    <a:pt x="201" y="1211"/>
                  </a:cubicBezTo>
                  <a:cubicBezTo>
                    <a:pt x="208" y="1160"/>
                    <a:pt x="211" y="1109"/>
                    <a:pt x="211" y="1059"/>
                  </a:cubicBezTo>
                  <a:cubicBezTo>
                    <a:pt x="211" y="979"/>
                    <a:pt x="202" y="900"/>
                    <a:pt x="185" y="824"/>
                  </a:cubicBezTo>
                  <a:cubicBezTo>
                    <a:pt x="175" y="781"/>
                    <a:pt x="163" y="738"/>
                    <a:pt x="148" y="697"/>
                  </a:cubicBezTo>
                  <a:cubicBezTo>
                    <a:pt x="131" y="653"/>
                    <a:pt x="112" y="610"/>
                    <a:pt x="89" y="568"/>
                  </a:cubicBezTo>
                  <a:cubicBezTo>
                    <a:pt x="75" y="541"/>
                    <a:pt x="59" y="516"/>
                    <a:pt x="42" y="491"/>
                  </a:cubicBezTo>
                  <a:cubicBezTo>
                    <a:pt x="29" y="472"/>
                    <a:pt x="15" y="453"/>
                    <a:pt x="0" y="434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7" y="383"/>
                    <a:pt x="14" y="391"/>
                    <a:pt x="21" y="400"/>
                  </a:cubicBezTo>
                  <a:cubicBezTo>
                    <a:pt x="41" y="424"/>
                    <a:pt x="61" y="450"/>
                    <a:pt x="78" y="477"/>
                  </a:cubicBezTo>
                  <a:cubicBezTo>
                    <a:pt x="97" y="505"/>
                    <a:pt x="114" y="534"/>
                    <a:pt x="129" y="564"/>
                  </a:cubicBezTo>
                  <a:cubicBezTo>
                    <a:pt x="152" y="607"/>
                    <a:pt x="171" y="652"/>
                    <a:pt x="187" y="696"/>
                  </a:cubicBezTo>
                  <a:cubicBezTo>
                    <a:pt x="202" y="738"/>
                    <a:pt x="215" y="780"/>
                    <a:pt x="224" y="823"/>
                  </a:cubicBezTo>
                  <a:cubicBezTo>
                    <a:pt x="233" y="863"/>
                    <a:pt x="240" y="904"/>
                    <a:pt x="245" y="944"/>
                  </a:cubicBezTo>
                  <a:cubicBezTo>
                    <a:pt x="248" y="982"/>
                    <a:pt x="250" y="1020"/>
                    <a:pt x="250" y="1058"/>
                  </a:cubicBezTo>
                  <a:cubicBezTo>
                    <a:pt x="250" y="1117"/>
                    <a:pt x="246" y="1177"/>
                    <a:pt x="236" y="1236"/>
                  </a:cubicBezTo>
                  <a:cubicBezTo>
                    <a:pt x="228" y="1284"/>
                    <a:pt x="217" y="1330"/>
                    <a:pt x="203" y="1375"/>
                  </a:cubicBezTo>
                  <a:cubicBezTo>
                    <a:pt x="191" y="1416"/>
                    <a:pt x="179" y="1447"/>
                    <a:pt x="171" y="1466"/>
                  </a:cubicBezTo>
                  <a:cubicBezTo>
                    <a:pt x="165" y="1482"/>
                    <a:pt x="160" y="1492"/>
                    <a:pt x="158" y="1496"/>
                  </a:cubicBezTo>
                  <a:cubicBezTo>
                    <a:pt x="152" y="1492"/>
                    <a:pt x="130" y="1476"/>
                    <a:pt x="97" y="1450"/>
                  </a:cubicBezTo>
                  <a:close/>
                  <a:moveTo>
                    <a:pt x="0" y="1601"/>
                  </a:moveTo>
                  <a:cubicBezTo>
                    <a:pt x="0" y="1647"/>
                    <a:pt x="0" y="1647"/>
                    <a:pt x="0" y="1647"/>
                  </a:cubicBezTo>
                  <a:cubicBezTo>
                    <a:pt x="2" y="1647"/>
                    <a:pt x="4" y="1648"/>
                    <a:pt x="5" y="1649"/>
                  </a:cubicBezTo>
                  <a:cubicBezTo>
                    <a:pt x="4" y="1650"/>
                    <a:pt x="2" y="1652"/>
                    <a:pt x="0" y="1655"/>
                  </a:cubicBezTo>
                  <a:cubicBezTo>
                    <a:pt x="0" y="1722"/>
                    <a:pt x="0" y="1722"/>
                    <a:pt x="0" y="1722"/>
                  </a:cubicBezTo>
                  <a:cubicBezTo>
                    <a:pt x="49" y="1669"/>
                    <a:pt x="74" y="1631"/>
                    <a:pt x="74" y="1631"/>
                  </a:cubicBezTo>
                  <a:cubicBezTo>
                    <a:pt x="74" y="1631"/>
                    <a:pt x="47" y="1619"/>
                    <a:pt x="0" y="1601"/>
                  </a:cubicBezTo>
                  <a:close/>
                  <a:moveTo>
                    <a:pt x="358" y="1054"/>
                  </a:moveTo>
                  <a:cubicBezTo>
                    <a:pt x="358" y="730"/>
                    <a:pt x="220" y="438"/>
                    <a:pt x="0" y="233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193" y="490"/>
                    <a:pt x="313" y="758"/>
                    <a:pt x="313" y="1054"/>
                  </a:cubicBezTo>
                  <a:cubicBezTo>
                    <a:pt x="313" y="1350"/>
                    <a:pt x="193" y="1618"/>
                    <a:pt x="0" y="1812"/>
                  </a:cubicBezTo>
                  <a:cubicBezTo>
                    <a:pt x="0" y="1875"/>
                    <a:pt x="0" y="1875"/>
                    <a:pt x="0" y="1875"/>
                  </a:cubicBezTo>
                  <a:cubicBezTo>
                    <a:pt x="220" y="1670"/>
                    <a:pt x="358" y="1378"/>
                    <a:pt x="358" y="1054"/>
                  </a:cubicBezTo>
                  <a:close/>
                  <a:moveTo>
                    <a:pt x="532" y="1149"/>
                  </a:moveTo>
                  <a:cubicBezTo>
                    <a:pt x="482" y="1118"/>
                    <a:pt x="482" y="1118"/>
                    <a:pt x="482" y="1118"/>
                  </a:cubicBezTo>
                  <a:cubicBezTo>
                    <a:pt x="475" y="987"/>
                    <a:pt x="475" y="987"/>
                    <a:pt x="475" y="987"/>
                  </a:cubicBezTo>
                  <a:cubicBezTo>
                    <a:pt x="529" y="952"/>
                    <a:pt x="529" y="952"/>
                    <a:pt x="529" y="952"/>
                  </a:cubicBezTo>
                  <a:cubicBezTo>
                    <a:pt x="482" y="700"/>
                    <a:pt x="482" y="700"/>
                    <a:pt x="482" y="700"/>
                  </a:cubicBezTo>
                  <a:cubicBezTo>
                    <a:pt x="425" y="686"/>
                    <a:pt x="425" y="686"/>
                    <a:pt x="425" y="686"/>
                  </a:cubicBezTo>
                  <a:cubicBezTo>
                    <a:pt x="376" y="565"/>
                    <a:pt x="376" y="565"/>
                    <a:pt x="376" y="565"/>
                  </a:cubicBezTo>
                  <a:cubicBezTo>
                    <a:pt x="417" y="515"/>
                    <a:pt x="417" y="515"/>
                    <a:pt x="417" y="515"/>
                  </a:cubicBezTo>
                  <a:cubicBezTo>
                    <a:pt x="290" y="288"/>
                    <a:pt x="290" y="288"/>
                    <a:pt x="290" y="288"/>
                  </a:cubicBezTo>
                  <a:cubicBezTo>
                    <a:pt x="236" y="295"/>
                    <a:pt x="236" y="295"/>
                    <a:pt x="236" y="295"/>
                  </a:cubicBezTo>
                  <a:cubicBezTo>
                    <a:pt x="147" y="199"/>
                    <a:pt x="147" y="199"/>
                    <a:pt x="147" y="199"/>
                  </a:cubicBezTo>
                  <a:cubicBezTo>
                    <a:pt x="166" y="137"/>
                    <a:pt x="166" y="137"/>
                    <a:pt x="166" y="13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257" y="367"/>
                    <a:pt x="420" y="692"/>
                    <a:pt x="420" y="1054"/>
                  </a:cubicBezTo>
                  <a:cubicBezTo>
                    <a:pt x="420" y="1417"/>
                    <a:pt x="257" y="1742"/>
                    <a:pt x="0" y="1959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171" y="1963"/>
                    <a:pt x="171" y="1963"/>
                    <a:pt x="171" y="1963"/>
                  </a:cubicBezTo>
                  <a:cubicBezTo>
                    <a:pt x="155" y="1912"/>
                    <a:pt x="155" y="1912"/>
                    <a:pt x="155" y="1912"/>
                  </a:cubicBezTo>
                  <a:cubicBezTo>
                    <a:pt x="232" y="1806"/>
                    <a:pt x="232" y="1806"/>
                    <a:pt x="232" y="1806"/>
                  </a:cubicBezTo>
                  <a:cubicBezTo>
                    <a:pt x="296" y="1814"/>
                    <a:pt x="296" y="1814"/>
                    <a:pt x="296" y="1814"/>
                  </a:cubicBezTo>
                  <a:cubicBezTo>
                    <a:pt x="422" y="1590"/>
                    <a:pt x="422" y="1590"/>
                    <a:pt x="422" y="1590"/>
                  </a:cubicBezTo>
                  <a:cubicBezTo>
                    <a:pt x="386" y="1543"/>
                    <a:pt x="386" y="1543"/>
                    <a:pt x="386" y="1543"/>
                  </a:cubicBezTo>
                  <a:cubicBezTo>
                    <a:pt x="427" y="1418"/>
                    <a:pt x="427" y="1418"/>
                    <a:pt x="427" y="1418"/>
                  </a:cubicBezTo>
                  <a:cubicBezTo>
                    <a:pt x="490" y="1405"/>
                    <a:pt x="490" y="1405"/>
                    <a:pt x="490" y="1405"/>
                  </a:cubicBezTo>
                  <a:cubicBezTo>
                    <a:pt x="537" y="1150"/>
                    <a:pt x="537" y="1150"/>
                    <a:pt x="537" y="1150"/>
                  </a:cubicBezTo>
                  <a:lnTo>
                    <a:pt x="532" y="1149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299"/>
            <p:cNvSpPr>
              <a:spLocks noEditPoints="1"/>
            </p:cNvSpPr>
            <p:nvPr/>
          </p:nvSpPr>
          <p:spPr bwMode="auto">
            <a:xfrm>
              <a:off x="10847070" y="2948292"/>
              <a:ext cx="1344930" cy="3901445"/>
            </a:xfrm>
            <a:custGeom>
              <a:avLst/>
              <a:gdLst>
                <a:gd name="T0" fmla="*/ 224 w 531"/>
                <a:gd name="T1" fmla="*/ 1058 h 1547"/>
                <a:gd name="T2" fmla="*/ 341 w 531"/>
                <a:gd name="T3" fmla="*/ 1547 h 1547"/>
                <a:gd name="T4" fmla="*/ 291 w 531"/>
                <a:gd name="T5" fmla="*/ 1547 h 1547"/>
                <a:gd name="T6" fmla="*/ 179 w 531"/>
                <a:gd name="T7" fmla="*/ 1058 h 1547"/>
                <a:gd name="T8" fmla="*/ 531 w 531"/>
                <a:gd name="T9" fmla="*/ 242 h 1547"/>
                <a:gd name="T10" fmla="*/ 531 w 531"/>
                <a:gd name="T11" fmla="*/ 305 h 1547"/>
                <a:gd name="T12" fmla="*/ 224 w 531"/>
                <a:gd name="T13" fmla="*/ 1058 h 1547"/>
                <a:gd name="T14" fmla="*/ 354 w 531"/>
                <a:gd name="T15" fmla="*/ 807 h 1547"/>
                <a:gd name="T16" fmla="*/ 395 w 531"/>
                <a:gd name="T17" fmla="*/ 684 h 1547"/>
                <a:gd name="T18" fmla="*/ 458 w 531"/>
                <a:gd name="T19" fmla="*/ 561 h 1547"/>
                <a:gd name="T20" fmla="*/ 531 w 531"/>
                <a:gd name="T21" fmla="*/ 457 h 1547"/>
                <a:gd name="T22" fmla="*/ 531 w 531"/>
                <a:gd name="T23" fmla="*/ 399 h 1547"/>
                <a:gd name="T24" fmla="*/ 493 w 531"/>
                <a:gd name="T25" fmla="*/ 445 h 1547"/>
                <a:gd name="T26" fmla="*/ 435 w 531"/>
                <a:gd name="T27" fmla="*/ 527 h 1547"/>
                <a:gd name="T28" fmla="*/ 364 w 531"/>
                <a:gd name="T29" fmla="*/ 660 h 1547"/>
                <a:gd name="T30" fmla="*/ 318 w 531"/>
                <a:gd name="T31" fmla="*/ 792 h 1547"/>
                <a:gd name="T32" fmla="*/ 293 w 531"/>
                <a:gd name="T33" fmla="*/ 921 h 1547"/>
                <a:gd name="T34" fmla="*/ 286 w 531"/>
                <a:gd name="T35" fmla="*/ 1043 h 1547"/>
                <a:gd name="T36" fmla="*/ 301 w 531"/>
                <a:gd name="T37" fmla="*/ 1225 h 1547"/>
                <a:gd name="T38" fmla="*/ 334 w 531"/>
                <a:gd name="T39" fmla="*/ 1370 h 1547"/>
                <a:gd name="T40" fmla="*/ 368 w 531"/>
                <a:gd name="T41" fmla="*/ 1466 h 1547"/>
                <a:gd name="T42" fmla="*/ 382 w 531"/>
                <a:gd name="T43" fmla="*/ 1499 h 1547"/>
                <a:gd name="T44" fmla="*/ 531 w 531"/>
                <a:gd name="T45" fmla="*/ 1377 h 1547"/>
                <a:gd name="T46" fmla="*/ 531 w 531"/>
                <a:gd name="T47" fmla="*/ 1322 h 1547"/>
                <a:gd name="T48" fmla="*/ 459 w 531"/>
                <a:gd name="T49" fmla="*/ 1385 h 1547"/>
                <a:gd name="T50" fmla="*/ 400 w 531"/>
                <a:gd name="T51" fmla="*/ 1433 h 1547"/>
                <a:gd name="T52" fmla="*/ 364 w 531"/>
                <a:gd name="T53" fmla="*/ 1324 h 1547"/>
                <a:gd name="T54" fmla="*/ 338 w 531"/>
                <a:gd name="T55" fmla="*/ 1198 h 1547"/>
                <a:gd name="T56" fmla="*/ 326 w 531"/>
                <a:gd name="T57" fmla="*/ 1039 h 1547"/>
                <a:gd name="T58" fmla="*/ 333 w 531"/>
                <a:gd name="T59" fmla="*/ 926 h 1547"/>
                <a:gd name="T60" fmla="*/ 354 w 531"/>
                <a:gd name="T61" fmla="*/ 807 h 1547"/>
                <a:gd name="T62" fmla="*/ 43 w 531"/>
                <a:gd name="T63" fmla="*/ 1410 h 1547"/>
                <a:gd name="T64" fmla="*/ 44 w 531"/>
                <a:gd name="T65" fmla="*/ 1412 h 1547"/>
                <a:gd name="T66" fmla="*/ 101 w 531"/>
                <a:gd name="T67" fmla="*/ 1424 h 1547"/>
                <a:gd name="T68" fmla="*/ 153 w 531"/>
                <a:gd name="T69" fmla="*/ 1544 h 1547"/>
                <a:gd name="T70" fmla="*/ 151 w 531"/>
                <a:gd name="T71" fmla="*/ 1547 h 1547"/>
                <a:gd name="T72" fmla="*/ 221 w 531"/>
                <a:gd name="T73" fmla="*/ 1547 h 1547"/>
                <a:gd name="T74" fmla="*/ 116 w 531"/>
                <a:gd name="T75" fmla="*/ 1058 h 1547"/>
                <a:gd name="T76" fmla="*/ 531 w 531"/>
                <a:gd name="T77" fmla="*/ 158 h 1547"/>
                <a:gd name="T78" fmla="*/ 531 w 531"/>
                <a:gd name="T79" fmla="*/ 0 h 1547"/>
                <a:gd name="T80" fmla="*/ 365 w 531"/>
                <a:gd name="T81" fmla="*/ 142 h 1547"/>
                <a:gd name="T82" fmla="*/ 382 w 531"/>
                <a:gd name="T83" fmla="*/ 198 h 1547"/>
                <a:gd name="T84" fmla="*/ 302 w 531"/>
                <a:gd name="T85" fmla="*/ 302 h 1547"/>
                <a:gd name="T86" fmla="*/ 238 w 531"/>
                <a:gd name="T87" fmla="*/ 292 h 1547"/>
                <a:gd name="T88" fmla="*/ 105 w 531"/>
                <a:gd name="T89" fmla="*/ 517 h 1547"/>
                <a:gd name="T90" fmla="*/ 105 w 531"/>
                <a:gd name="T91" fmla="*/ 517 h 1547"/>
                <a:gd name="T92" fmla="*/ 142 w 531"/>
                <a:gd name="T93" fmla="*/ 563 h 1547"/>
                <a:gd name="T94" fmla="*/ 105 w 531"/>
                <a:gd name="T95" fmla="*/ 688 h 1547"/>
                <a:gd name="T96" fmla="*/ 42 w 531"/>
                <a:gd name="T97" fmla="*/ 703 h 1547"/>
                <a:gd name="T98" fmla="*/ 1 w 531"/>
                <a:gd name="T99" fmla="*/ 956 h 1547"/>
                <a:gd name="T100" fmla="*/ 50 w 531"/>
                <a:gd name="T101" fmla="*/ 988 h 1547"/>
                <a:gd name="T102" fmla="*/ 55 w 531"/>
                <a:gd name="T103" fmla="*/ 1119 h 1547"/>
                <a:gd name="T104" fmla="*/ 0 w 531"/>
                <a:gd name="T105" fmla="*/ 1153 h 1547"/>
                <a:gd name="T106" fmla="*/ 43 w 531"/>
                <a:gd name="T107" fmla="*/ 1410 h 1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31" h="1547">
                  <a:moveTo>
                    <a:pt x="224" y="1058"/>
                  </a:moveTo>
                  <a:cubicBezTo>
                    <a:pt x="224" y="1234"/>
                    <a:pt x="266" y="1400"/>
                    <a:pt x="341" y="1547"/>
                  </a:cubicBezTo>
                  <a:cubicBezTo>
                    <a:pt x="291" y="1547"/>
                    <a:pt x="291" y="1547"/>
                    <a:pt x="291" y="1547"/>
                  </a:cubicBezTo>
                  <a:cubicBezTo>
                    <a:pt x="219" y="1399"/>
                    <a:pt x="179" y="1233"/>
                    <a:pt x="179" y="1058"/>
                  </a:cubicBezTo>
                  <a:cubicBezTo>
                    <a:pt x="179" y="736"/>
                    <a:pt x="314" y="446"/>
                    <a:pt x="531" y="242"/>
                  </a:cubicBezTo>
                  <a:cubicBezTo>
                    <a:pt x="531" y="305"/>
                    <a:pt x="531" y="305"/>
                    <a:pt x="531" y="305"/>
                  </a:cubicBezTo>
                  <a:cubicBezTo>
                    <a:pt x="341" y="499"/>
                    <a:pt x="224" y="765"/>
                    <a:pt x="224" y="1058"/>
                  </a:cubicBezTo>
                  <a:close/>
                  <a:moveTo>
                    <a:pt x="354" y="807"/>
                  </a:moveTo>
                  <a:cubicBezTo>
                    <a:pt x="365" y="765"/>
                    <a:pt x="379" y="724"/>
                    <a:pt x="395" y="684"/>
                  </a:cubicBezTo>
                  <a:cubicBezTo>
                    <a:pt x="412" y="642"/>
                    <a:pt x="434" y="600"/>
                    <a:pt x="458" y="561"/>
                  </a:cubicBezTo>
                  <a:cubicBezTo>
                    <a:pt x="480" y="525"/>
                    <a:pt x="505" y="490"/>
                    <a:pt x="531" y="457"/>
                  </a:cubicBezTo>
                  <a:cubicBezTo>
                    <a:pt x="531" y="399"/>
                    <a:pt x="531" y="399"/>
                    <a:pt x="531" y="399"/>
                  </a:cubicBezTo>
                  <a:cubicBezTo>
                    <a:pt x="518" y="414"/>
                    <a:pt x="505" y="429"/>
                    <a:pt x="493" y="445"/>
                  </a:cubicBezTo>
                  <a:cubicBezTo>
                    <a:pt x="473" y="471"/>
                    <a:pt x="453" y="499"/>
                    <a:pt x="435" y="527"/>
                  </a:cubicBezTo>
                  <a:cubicBezTo>
                    <a:pt x="407" y="570"/>
                    <a:pt x="384" y="614"/>
                    <a:pt x="364" y="660"/>
                  </a:cubicBezTo>
                  <a:cubicBezTo>
                    <a:pt x="345" y="703"/>
                    <a:pt x="330" y="747"/>
                    <a:pt x="318" y="792"/>
                  </a:cubicBezTo>
                  <a:cubicBezTo>
                    <a:pt x="307" y="834"/>
                    <a:pt x="299" y="877"/>
                    <a:pt x="293" y="921"/>
                  </a:cubicBezTo>
                  <a:cubicBezTo>
                    <a:pt x="289" y="961"/>
                    <a:pt x="286" y="1002"/>
                    <a:pt x="286" y="1043"/>
                  </a:cubicBezTo>
                  <a:cubicBezTo>
                    <a:pt x="286" y="1102"/>
                    <a:pt x="291" y="1164"/>
                    <a:pt x="301" y="1225"/>
                  </a:cubicBezTo>
                  <a:cubicBezTo>
                    <a:pt x="309" y="1274"/>
                    <a:pt x="320" y="1322"/>
                    <a:pt x="334" y="1370"/>
                  </a:cubicBezTo>
                  <a:cubicBezTo>
                    <a:pt x="347" y="1412"/>
                    <a:pt x="360" y="1446"/>
                    <a:pt x="368" y="1466"/>
                  </a:cubicBezTo>
                  <a:cubicBezTo>
                    <a:pt x="375" y="1483"/>
                    <a:pt x="380" y="1494"/>
                    <a:pt x="382" y="1499"/>
                  </a:cubicBezTo>
                  <a:cubicBezTo>
                    <a:pt x="395" y="1489"/>
                    <a:pt x="453" y="1446"/>
                    <a:pt x="531" y="1377"/>
                  </a:cubicBezTo>
                  <a:cubicBezTo>
                    <a:pt x="531" y="1322"/>
                    <a:pt x="531" y="1322"/>
                    <a:pt x="531" y="1322"/>
                  </a:cubicBezTo>
                  <a:cubicBezTo>
                    <a:pt x="503" y="1348"/>
                    <a:pt x="478" y="1369"/>
                    <a:pt x="459" y="1385"/>
                  </a:cubicBezTo>
                  <a:cubicBezTo>
                    <a:pt x="430" y="1410"/>
                    <a:pt x="409" y="1426"/>
                    <a:pt x="400" y="1433"/>
                  </a:cubicBezTo>
                  <a:cubicBezTo>
                    <a:pt x="395" y="1420"/>
                    <a:pt x="380" y="1381"/>
                    <a:pt x="364" y="1324"/>
                  </a:cubicBezTo>
                  <a:cubicBezTo>
                    <a:pt x="353" y="1283"/>
                    <a:pt x="344" y="1240"/>
                    <a:pt x="338" y="1198"/>
                  </a:cubicBezTo>
                  <a:cubicBezTo>
                    <a:pt x="330" y="1144"/>
                    <a:pt x="326" y="1091"/>
                    <a:pt x="326" y="1039"/>
                  </a:cubicBezTo>
                  <a:cubicBezTo>
                    <a:pt x="326" y="1001"/>
                    <a:pt x="329" y="963"/>
                    <a:pt x="333" y="926"/>
                  </a:cubicBezTo>
                  <a:cubicBezTo>
                    <a:pt x="337" y="886"/>
                    <a:pt x="345" y="846"/>
                    <a:pt x="354" y="807"/>
                  </a:cubicBezTo>
                  <a:close/>
                  <a:moveTo>
                    <a:pt x="43" y="1410"/>
                  </a:moveTo>
                  <a:cubicBezTo>
                    <a:pt x="44" y="1412"/>
                    <a:pt x="44" y="1412"/>
                    <a:pt x="44" y="1412"/>
                  </a:cubicBezTo>
                  <a:cubicBezTo>
                    <a:pt x="101" y="1424"/>
                    <a:pt x="101" y="1424"/>
                    <a:pt x="101" y="1424"/>
                  </a:cubicBezTo>
                  <a:cubicBezTo>
                    <a:pt x="153" y="1544"/>
                    <a:pt x="153" y="1544"/>
                    <a:pt x="153" y="1544"/>
                  </a:cubicBezTo>
                  <a:cubicBezTo>
                    <a:pt x="151" y="1547"/>
                    <a:pt x="151" y="1547"/>
                    <a:pt x="151" y="1547"/>
                  </a:cubicBezTo>
                  <a:cubicBezTo>
                    <a:pt x="221" y="1547"/>
                    <a:pt x="221" y="1547"/>
                    <a:pt x="221" y="1547"/>
                  </a:cubicBezTo>
                  <a:cubicBezTo>
                    <a:pt x="154" y="1398"/>
                    <a:pt x="116" y="1232"/>
                    <a:pt x="116" y="1058"/>
                  </a:cubicBezTo>
                  <a:cubicBezTo>
                    <a:pt x="116" y="698"/>
                    <a:pt x="277" y="375"/>
                    <a:pt x="531" y="158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365" y="142"/>
                    <a:pt x="365" y="142"/>
                    <a:pt x="365" y="142"/>
                  </a:cubicBezTo>
                  <a:cubicBezTo>
                    <a:pt x="382" y="198"/>
                    <a:pt x="382" y="198"/>
                    <a:pt x="382" y="198"/>
                  </a:cubicBezTo>
                  <a:cubicBezTo>
                    <a:pt x="302" y="302"/>
                    <a:pt x="302" y="302"/>
                    <a:pt x="302" y="302"/>
                  </a:cubicBezTo>
                  <a:cubicBezTo>
                    <a:pt x="238" y="292"/>
                    <a:pt x="238" y="292"/>
                    <a:pt x="238" y="292"/>
                  </a:cubicBezTo>
                  <a:cubicBezTo>
                    <a:pt x="105" y="517"/>
                    <a:pt x="105" y="517"/>
                    <a:pt x="105" y="517"/>
                  </a:cubicBezTo>
                  <a:cubicBezTo>
                    <a:pt x="105" y="517"/>
                    <a:pt x="105" y="517"/>
                    <a:pt x="105" y="517"/>
                  </a:cubicBezTo>
                  <a:cubicBezTo>
                    <a:pt x="142" y="563"/>
                    <a:pt x="142" y="563"/>
                    <a:pt x="142" y="563"/>
                  </a:cubicBezTo>
                  <a:cubicBezTo>
                    <a:pt x="105" y="688"/>
                    <a:pt x="105" y="688"/>
                    <a:pt x="105" y="688"/>
                  </a:cubicBezTo>
                  <a:cubicBezTo>
                    <a:pt x="42" y="703"/>
                    <a:pt x="42" y="703"/>
                    <a:pt x="42" y="703"/>
                  </a:cubicBezTo>
                  <a:cubicBezTo>
                    <a:pt x="1" y="956"/>
                    <a:pt x="1" y="956"/>
                    <a:pt x="1" y="956"/>
                  </a:cubicBezTo>
                  <a:cubicBezTo>
                    <a:pt x="50" y="988"/>
                    <a:pt x="50" y="988"/>
                    <a:pt x="50" y="988"/>
                  </a:cubicBezTo>
                  <a:cubicBezTo>
                    <a:pt x="55" y="1119"/>
                    <a:pt x="55" y="1119"/>
                    <a:pt x="55" y="1119"/>
                  </a:cubicBezTo>
                  <a:cubicBezTo>
                    <a:pt x="0" y="1153"/>
                    <a:pt x="0" y="1153"/>
                    <a:pt x="0" y="1153"/>
                  </a:cubicBezTo>
                  <a:lnTo>
                    <a:pt x="43" y="1410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1914945" y="5410547"/>
            <a:ext cx="8362110" cy="881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 dirty="0"/>
          </a:p>
        </p:txBody>
      </p:sp>
      <p:grpSp>
        <p:nvGrpSpPr>
          <p:cNvPr id="11" name="组 10"/>
          <p:cNvGrpSpPr/>
          <p:nvPr userDrawn="1"/>
        </p:nvGrpSpPr>
        <p:grpSpPr>
          <a:xfrm>
            <a:off x="0" y="1777412"/>
            <a:ext cx="12192000" cy="2907799"/>
            <a:chOff x="3075300" y="1662434"/>
            <a:chExt cx="10416433" cy="1092199"/>
          </a:xfrm>
        </p:grpSpPr>
        <p:sp>
          <p:nvSpPr>
            <p:cNvPr id="12" name="矩形 11"/>
            <p:cNvSpPr/>
            <p:nvPr/>
          </p:nvSpPr>
          <p:spPr>
            <a:xfrm>
              <a:off x="3075300" y="1662434"/>
              <a:ext cx="10416433" cy="1092199"/>
            </a:xfrm>
            <a:prstGeom prst="rect">
              <a:avLst/>
            </a:prstGeom>
            <a:gradFill>
              <a:gsLst>
                <a:gs pos="0">
                  <a:srgbClr val="FF9900"/>
                </a:gs>
                <a:gs pos="100000">
                  <a:srgbClr val="FF6600"/>
                </a:gs>
              </a:gsLst>
            </a:gra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AutoShape 16"/>
            <p:cNvSpPr>
              <a:spLocks noChangeAspect="1" noChangeArrowheads="1" noTextEdit="1"/>
            </p:cNvSpPr>
            <p:nvPr/>
          </p:nvSpPr>
          <p:spPr bwMode="auto">
            <a:xfrm>
              <a:off x="7347997" y="1669511"/>
              <a:ext cx="4291312" cy="875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" name="标题 1"/>
          <p:cNvSpPr>
            <a:spLocks noGrp="1"/>
          </p:cNvSpPr>
          <p:nvPr>
            <p:ph type="ctrTitle"/>
          </p:nvPr>
        </p:nvSpPr>
        <p:spPr>
          <a:xfrm>
            <a:off x="1914945" y="2072957"/>
            <a:ext cx="8362110" cy="231670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grpSp>
        <p:nvGrpSpPr>
          <p:cNvPr id="18" name="组 17"/>
          <p:cNvGrpSpPr/>
          <p:nvPr userDrawn="1"/>
        </p:nvGrpSpPr>
        <p:grpSpPr>
          <a:xfrm>
            <a:off x="0" y="404215"/>
            <a:ext cx="12192000" cy="6445522"/>
            <a:chOff x="0" y="404215"/>
            <a:chExt cx="12192000" cy="6445522"/>
          </a:xfrm>
        </p:grpSpPr>
        <p:sp>
          <p:nvSpPr>
            <p:cNvPr id="19" name="Freeform 295"/>
            <p:cNvSpPr>
              <a:spLocks noEditPoints="1"/>
            </p:cNvSpPr>
            <p:nvPr/>
          </p:nvSpPr>
          <p:spPr bwMode="auto">
            <a:xfrm>
              <a:off x="0" y="404215"/>
              <a:ext cx="1543050" cy="6021817"/>
            </a:xfrm>
            <a:custGeom>
              <a:avLst/>
              <a:gdLst>
                <a:gd name="T0" fmla="*/ 0 w 537"/>
                <a:gd name="T1" fmla="*/ 1369 h 2105"/>
                <a:gd name="T2" fmla="*/ 94 w 537"/>
                <a:gd name="T3" fmla="*/ 1390 h 2105"/>
                <a:gd name="T4" fmla="*/ 179 w 537"/>
                <a:gd name="T5" fmla="*/ 1330 h 2105"/>
                <a:gd name="T6" fmla="*/ 211 w 537"/>
                <a:gd name="T7" fmla="*/ 1059 h 2105"/>
                <a:gd name="T8" fmla="*/ 148 w 537"/>
                <a:gd name="T9" fmla="*/ 697 h 2105"/>
                <a:gd name="T10" fmla="*/ 42 w 537"/>
                <a:gd name="T11" fmla="*/ 491 h 2105"/>
                <a:gd name="T12" fmla="*/ 0 w 537"/>
                <a:gd name="T13" fmla="*/ 375 h 2105"/>
                <a:gd name="T14" fmla="*/ 78 w 537"/>
                <a:gd name="T15" fmla="*/ 477 h 2105"/>
                <a:gd name="T16" fmla="*/ 187 w 537"/>
                <a:gd name="T17" fmla="*/ 696 h 2105"/>
                <a:gd name="T18" fmla="*/ 245 w 537"/>
                <a:gd name="T19" fmla="*/ 944 h 2105"/>
                <a:gd name="T20" fmla="*/ 236 w 537"/>
                <a:gd name="T21" fmla="*/ 1236 h 2105"/>
                <a:gd name="T22" fmla="*/ 171 w 537"/>
                <a:gd name="T23" fmla="*/ 1466 h 2105"/>
                <a:gd name="T24" fmla="*/ 97 w 537"/>
                <a:gd name="T25" fmla="*/ 1450 h 2105"/>
                <a:gd name="T26" fmla="*/ 0 w 537"/>
                <a:gd name="T27" fmla="*/ 1647 h 2105"/>
                <a:gd name="T28" fmla="*/ 0 w 537"/>
                <a:gd name="T29" fmla="*/ 1655 h 2105"/>
                <a:gd name="T30" fmla="*/ 74 w 537"/>
                <a:gd name="T31" fmla="*/ 1631 h 2105"/>
                <a:gd name="T32" fmla="*/ 358 w 537"/>
                <a:gd name="T33" fmla="*/ 1054 h 2105"/>
                <a:gd name="T34" fmla="*/ 0 w 537"/>
                <a:gd name="T35" fmla="*/ 295 h 2105"/>
                <a:gd name="T36" fmla="*/ 0 w 537"/>
                <a:gd name="T37" fmla="*/ 1812 h 2105"/>
                <a:gd name="T38" fmla="*/ 358 w 537"/>
                <a:gd name="T39" fmla="*/ 1054 h 2105"/>
                <a:gd name="T40" fmla="*/ 482 w 537"/>
                <a:gd name="T41" fmla="*/ 1118 h 2105"/>
                <a:gd name="T42" fmla="*/ 529 w 537"/>
                <a:gd name="T43" fmla="*/ 952 h 2105"/>
                <a:gd name="T44" fmla="*/ 425 w 537"/>
                <a:gd name="T45" fmla="*/ 686 h 2105"/>
                <a:gd name="T46" fmla="*/ 417 w 537"/>
                <a:gd name="T47" fmla="*/ 515 h 2105"/>
                <a:gd name="T48" fmla="*/ 236 w 537"/>
                <a:gd name="T49" fmla="*/ 295 h 2105"/>
                <a:gd name="T50" fmla="*/ 166 w 537"/>
                <a:gd name="T51" fmla="*/ 137 h 2105"/>
                <a:gd name="T52" fmla="*/ 0 w 537"/>
                <a:gd name="T53" fmla="*/ 150 h 2105"/>
                <a:gd name="T54" fmla="*/ 0 w 537"/>
                <a:gd name="T55" fmla="*/ 1959 h 2105"/>
                <a:gd name="T56" fmla="*/ 171 w 537"/>
                <a:gd name="T57" fmla="*/ 1963 h 2105"/>
                <a:gd name="T58" fmla="*/ 232 w 537"/>
                <a:gd name="T59" fmla="*/ 1806 h 2105"/>
                <a:gd name="T60" fmla="*/ 422 w 537"/>
                <a:gd name="T61" fmla="*/ 1590 h 2105"/>
                <a:gd name="T62" fmla="*/ 427 w 537"/>
                <a:gd name="T63" fmla="*/ 1418 h 2105"/>
                <a:gd name="T64" fmla="*/ 537 w 537"/>
                <a:gd name="T65" fmla="*/ 1150 h 2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37" h="2105">
                  <a:moveTo>
                    <a:pt x="97" y="1450"/>
                  </a:moveTo>
                  <a:cubicBezTo>
                    <a:pt x="73" y="1431"/>
                    <a:pt x="39" y="1403"/>
                    <a:pt x="0" y="1369"/>
                  </a:cubicBezTo>
                  <a:cubicBezTo>
                    <a:pt x="0" y="1310"/>
                    <a:pt x="0" y="1310"/>
                    <a:pt x="0" y="1310"/>
                  </a:cubicBezTo>
                  <a:cubicBezTo>
                    <a:pt x="38" y="1344"/>
                    <a:pt x="70" y="1371"/>
                    <a:pt x="94" y="1390"/>
                  </a:cubicBezTo>
                  <a:cubicBezTo>
                    <a:pt x="121" y="1412"/>
                    <a:pt x="140" y="1426"/>
                    <a:pt x="148" y="1432"/>
                  </a:cubicBezTo>
                  <a:cubicBezTo>
                    <a:pt x="152" y="1420"/>
                    <a:pt x="166" y="1384"/>
                    <a:pt x="179" y="1330"/>
                  </a:cubicBezTo>
                  <a:cubicBezTo>
                    <a:pt x="188" y="1292"/>
                    <a:pt x="195" y="1252"/>
                    <a:pt x="201" y="1211"/>
                  </a:cubicBezTo>
                  <a:cubicBezTo>
                    <a:pt x="208" y="1160"/>
                    <a:pt x="211" y="1109"/>
                    <a:pt x="211" y="1059"/>
                  </a:cubicBezTo>
                  <a:cubicBezTo>
                    <a:pt x="211" y="979"/>
                    <a:pt x="202" y="900"/>
                    <a:pt x="185" y="824"/>
                  </a:cubicBezTo>
                  <a:cubicBezTo>
                    <a:pt x="175" y="781"/>
                    <a:pt x="163" y="738"/>
                    <a:pt x="148" y="697"/>
                  </a:cubicBezTo>
                  <a:cubicBezTo>
                    <a:pt x="131" y="653"/>
                    <a:pt x="112" y="610"/>
                    <a:pt x="89" y="568"/>
                  </a:cubicBezTo>
                  <a:cubicBezTo>
                    <a:pt x="75" y="541"/>
                    <a:pt x="59" y="516"/>
                    <a:pt x="42" y="491"/>
                  </a:cubicBezTo>
                  <a:cubicBezTo>
                    <a:pt x="29" y="472"/>
                    <a:pt x="15" y="453"/>
                    <a:pt x="0" y="434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7" y="383"/>
                    <a:pt x="14" y="391"/>
                    <a:pt x="21" y="400"/>
                  </a:cubicBezTo>
                  <a:cubicBezTo>
                    <a:pt x="41" y="424"/>
                    <a:pt x="61" y="450"/>
                    <a:pt x="78" y="477"/>
                  </a:cubicBezTo>
                  <a:cubicBezTo>
                    <a:pt x="97" y="505"/>
                    <a:pt x="114" y="534"/>
                    <a:pt x="129" y="564"/>
                  </a:cubicBezTo>
                  <a:cubicBezTo>
                    <a:pt x="152" y="607"/>
                    <a:pt x="171" y="652"/>
                    <a:pt x="187" y="696"/>
                  </a:cubicBezTo>
                  <a:cubicBezTo>
                    <a:pt x="202" y="738"/>
                    <a:pt x="215" y="780"/>
                    <a:pt x="224" y="823"/>
                  </a:cubicBezTo>
                  <a:cubicBezTo>
                    <a:pt x="233" y="863"/>
                    <a:pt x="240" y="904"/>
                    <a:pt x="245" y="944"/>
                  </a:cubicBezTo>
                  <a:cubicBezTo>
                    <a:pt x="248" y="982"/>
                    <a:pt x="250" y="1020"/>
                    <a:pt x="250" y="1058"/>
                  </a:cubicBezTo>
                  <a:cubicBezTo>
                    <a:pt x="250" y="1117"/>
                    <a:pt x="246" y="1177"/>
                    <a:pt x="236" y="1236"/>
                  </a:cubicBezTo>
                  <a:cubicBezTo>
                    <a:pt x="228" y="1284"/>
                    <a:pt x="217" y="1330"/>
                    <a:pt x="203" y="1375"/>
                  </a:cubicBezTo>
                  <a:cubicBezTo>
                    <a:pt x="191" y="1416"/>
                    <a:pt x="179" y="1447"/>
                    <a:pt x="171" y="1466"/>
                  </a:cubicBezTo>
                  <a:cubicBezTo>
                    <a:pt x="165" y="1482"/>
                    <a:pt x="160" y="1492"/>
                    <a:pt x="158" y="1496"/>
                  </a:cubicBezTo>
                  <a:cubicBezTo>
                    <a:pt x="152" y="1492"/>
                    <a:pt x="130" y="1476"/>
                    <a:pt x="97" y="1450"/>
                  </a:cubicBezTo>
                  <a:close/>
                  <a:moveTo>
                    <a:pt x="0" y="1601"/>
                  </a:moveTo>
                  <a:cubicBezTo>
                    <a:pt x="0" y="1647"/>
                    <a:pt x="0" y="1647"/>
                    <a:pt x="0" y="1647"/>
                  </a:cubicBezTo>
                  <a:cubicBezTo>
                    <a:pt x="2" y="1647"/>
                    <a:pt x="4" y="1648"/>
                    <a:pt x="5" y="1649"/>
                  </a:cubicBezTo>
                  <a:cubicBezTo>
                    <a:pt x="4" y="1650"/>
                    <a:pt x="2" y="1652"/>
                    <a:pt x="0" y="1655"/>
                  </a:cubicBezTo>
                  <a:cubicBezTo>
                    <a:pt x="0" y="1722"/>
                    <a:pt x="0" y="1722"/>
                    <a:pt x="0" y="1722"/>
                  </a:cubicBezTo>
                  <a:cubicBezTo>
                    <a:pt x="49" y="1669"/>
                    <a:pt x="74" y="1631"/>
                    <a:pt x="74" y="1631"/>
                  </a:cubicBezTo>
                  <a:cubicBezTo>
                    <a:pt x="74" y="1631"/>
                    <a:pt x="47" y="1619"/>
                    <a:pt x="0" y="1601"/>
                  </a:cubicBezTo>
                  <a:close/>
                  <a:moveTo>
                    <a:pt x="358" y="1054"/>
                  </a:moveTo>
                  <a:cubicBezTo>
                    <a:pt x="358" y="730"/>
                    <a:pt x="220" y="438"/>
                    <a:pt x="0" y="233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193" y="490"/>
                    <a:pt x="313" y="758"/>
                    <a:pt x="313" y="1054"/>
                  </a:cubicBezTo>
                  <a:cubicBezTo>
                    <a:pt x="313" y="1350"/>
                    <a:pt x="193" y="1618"/>
                    <a:pt x="0" y="1812"/>
                  </a:cubicBezTo>
                  <a:cubicBezTo>
                    <a:pt x="0" y="1875"/>
                    <a:pt x="0" y="1875"/>
                    <a:pt x="0" y="1875"/>
                  </a:cubicBezTo>
                  <a:cubicBezTo>
                    <a:pt x="220" y="1670"/>
                    <a:pt x="358" y="1378"/>
                    <a:pt x="358" y="1054"/>
                  </a:cubicBezTo>
                  <a:close/>
                  <a:moveTo>
                    <a:pt x="532" y="1149"/>
                  </a:moveTo>
                  <a:cubicBezTo>
                    <a:pt x="482" y="1118"/>
                    <a:pt x="482" y="1118"/>
                    <a:pt x="482" y="1118"/>
                  </a:cubicBezTo>
                  <a:cubicBezTo>
                    <a:pt x="475" y="987"/>
                    <a:pt x="475" y="987"/>
                    <a:pt x="475" y="987"/>
                  </a:cubicBezTo>
                  <a:cubicBezTo>
                    <a:pt x="529" y="952"/>
                    <a:pt x="529" y="952"/>
                    <a:pt x="529" y="952"/>
                  </a:cubicBezTo>
                  <a:cubicBezTo>
                    <a:pt x="482" y="700"/>
                    <a:pt x="482" y="700"/>
                    <a:pt x="482" y="700"/>
                  </a:cubicBezTo>
                  <a:cubicBezTo>
                    <a:pt x="425" y="686"/>
                    <a:pt x="425" y="686"/>
                    <a:pt x="425" y="686"/>
                  </a:cubicBezTo>
                  <a:cubicBezTo>
                    <a:pt x="376" y="565"/>
                    <a:pt x="376" y="565"/>
                    <a:pt x="376" y="565"/>
                  </a:cubicBezTo>
                  <a:cubicBezTo>
                    <a:pt x="417" y="515"/>
                    <a:pt x="417" y="515"/>
                    <a:pt x="417" y="515"/>
                  </a:cubicBezTo>
                  <a:cubicBezTo>
                    <a:pt x="290" y="288"/>
                    <a:pt x="290" y="288"/>
                    <a:pt x="290" y="288"/>
                  </a:cubicBezTo>
                  <a:cubicBezTo>
                    <a:pt x="236" y="295"/>
                    <a:pt x="236" y="295"/>
                    <a:pt x="236" y="295"/>
                  </a:cubicBezTo>
                  <a:cubicBezTo>
                    <a:pt x="147" y="199"/>
                    <a:pt x="147" y="199"/>
                    <a:pt x="147" y="199"/>
                  </a:cubicBezTo>
                  <a:cubicBezTo>
                    <a:pt x="166" y="137"/>
                    <a:pt x="166" y="137"/>
                    <a:pt x="166" y="13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257" y="367"/>
                    <a:pt x="420" y="692"/>
                    <a:pt x="420" y="1054"/>
                  </a:cubicBezTo>
                  <a:cubicBezTo>
                    <a:pt x="420" y="1417"/>
                    <a:pt x="257" y="1742"/>
                    <a:pt x="0" y="1959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171" y="1963"/>
                    <a:pt x="171" y="1963"/>
                    <a:pt x="171" y="1963"/>
                  </a:cubicBezTo>
                  <a:cubicBezTo>
                    <a:pt x="155" y="1912"/>
                    <a:pt x="155" y="1912"/>
                    <a:pt x="155" y="1912"/>
                  </a:cubicBezTo>
                  <a:cubicBezTo>
                    <a:pt x="232" y="1806"/>
                    <a:pt x="232" y="1806"/>
                    <a:pt x="232" y="1806"/>
                  </a:cubicBezTo>
                  <a:cubicBezTo>
                    <a:pt x="296" y="1814"/>
                    <a:pt x="296" y="1814"/>
                    <a:pt x="296" y="1814"/>
                  </a:cubicBezTo>
                  <a:cubicBezTo>
                    <a:pt x="422" y="1590"/>
                    <a:pt x="422" y="1590"/>
                    <a:pt x="422" y="1590"/>
                  </a:cubicBezTo>
                  <a:cubicBezTo>
                    <a:pt x="386" y="1543"/>
                    <a:pt x="386" y="1543"/>
                    <a:pt x="386" y="1543"/>
                  </a:cubicBezTo>
                  <a:cubicBezTo>
                    <a:pt x="427" y="1418"/>
                    <a:pt x="427" y="1418"/>
                    <a:pt x="427" y="1418"/>
                  </a:cubicBezTo>
                  <a:cubicBezTo>
                    <a:pt x="490" y="1405"/>
                    <a:pt x="490" y="1405"/>
                    <a:pt x="490" y="1405"/>
                  </a:cubicBezTo>
                  <a:cubicBezTo>
                    <a:pt x="537" y="1150"/>
                    <a:pt x="537" y="1150"/>
                    <a:pt x="537" y="1150"/>
                  </a:cubicBezTo>
                  <a:lnTo>
                    <a:pt x="532" y="1149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299"/>
            <p:cNvSpPr>
              <a:spLocks noEditPoints="1"/>
            </p:cNvSpPr>
            <p:nvPr/>
          </p:nvSpPr>
          <p:spPr bwMode="auto">
            <a:xfrm>
              <a:off x="10847070" y="2948292"/>
              <a:ext cx="1344930" cy="3901445"/>
            </a:xfrm>
            <a:custGeom>
              <a:avLst/>
              <a:gdLst>
                <a:gd name="T0" fmla="*/ 224 w 531"/>
                <a:gd name="T1" fmla="*/ 1058 h 1547"/>
                <a:gd name="T2" fmla="*/ 341 w 531"/>
                <a:gd name="T3" fmla="*/ 1547 h 1547"/>
                <a:gd name="T4" fmla="*/ 291 w 531"/>
                <a:gd name="T5" fmla="*/ 1547 h 1547"/>
                <a:gd name="T6" fmla="*/ 179 w 531"/>
                <a:gd name="T7" fmla="*/ 1058 h 1547"/>
                <a:gd name="T8" fmla="*/ 531 w 531"/>
                <a:gd name="T9" fmla="*/ 242 h 1547"/>
                <a:gd name="T10" fmla="*/ 531 w 531"/>
                <a:gd name="T11" fmla="*/ 305 h 1547"/>
                <a:gd name="T12" fmla="*/ 224 w 531"/>
                <a:gd name="T13" fmla="*/ 1058 h 1547"/>
                <a:gd name="T14" fmla="*/ 354 w 531"/>
                <a:gd name="T15" fmla="*/ 807 h 1547"/>
                <a:gd name="T16" fmla="*/ 395 w 531"/>
                <a:gd name="T17" fmla="*/ 684 h 1547"/>
                <a:gd name="T18" fmla="*/ 458 w 531"/>
                <a:gd name="T19" fmla="*/ 561 h 1547"/>
                <a:gd name="T20" fmla="*/ 531 w 531"/>
                <a:gd name="T21" fmla="*/ 457 h 1547"/>
                <a:gd name="T22" fmla="*/ 531 w 531"/>
                <a:gd name="T23" fmla="*/ 399 h 1547"/>
                <a:gd name="T24" fmla="*/ 493 w 531"/>
                <a:gd name="T25" fmla="*/ 445 h 1547"/>
                <a:gd name="T26" fmla="*/ 435 w 531"/>
                <a:gd name="T27" fmla="*/ 527 h 1547"/>
                <a:gd name="T28" fmla="*/ 364 w 531"/>
                <a:gd name="T29" fmla="*/ 660 h 1547"/>
                <a:gd name="T30" fmla="*/ 318 w 531"/>
                <a:gd name="T31" fmla="*/ 792 h 1547"/>
                <a:gd name="T32" fmla="*/ 293 w 531"/>
                <a:gd name="T33" fmla="*/ 921 h 1547"/>
                <a:gd name="T34" fmla="*/ 286 w 531"/>
                <a:gd name="T35" fmla="*/ 1043 h 1547"/>
                <a:gd name="T36" fmla="*/ 301 w 531"/>
                <a:gd name="T37" fmla="*/ 1225 h 1547"/>
                <a:gd name="T38" fmla="*/ 334 w 531"/>
                <a:gd name="T39" fmla="*/ 1370 h 1547"/>
                <a:gd name="T40" fmla="*/ 368 w 531"/>
                <a:gd name="T41" fmla="*/ 1466 h 1547"/>
                <a:gd name="T42" fmla="*/ 382 w 531"/>
                <a:gd name="T43" fmla="*/ 1499 h 1547"/>
                <a:gd name="T44" fmla="*/ 531 w 531"/>
                <a:gd name="T45" fmla="*/ 1377 h 1547"/>
                <a:gd name="T46" fmla="*/ 531 w 531"/>
                <a:gd name="T47" fmla="*/ 1322 h 1547"/>
                <a:gd name="T48" fmla="*/ 459 w 531"/>
                <a:gd name="T49" fmla="*/ 1385 h 1547"/>
                <a:gd name="T50" fmla="*/ 400 w 531"/>
                <a:gd name="T51" fmla="*/ 1433 h 1547"/>
                <a:gd name="T52" fmla="*/ 364 w 531"/>
                <a:gd name="T53" fmla="*/ 1324 h 1547"/>
                <a:gd name="T54" fmla="*/ 338 w 531"/>
                <a:gd name="T55" fmla="*/ 1198 h 1547"/>
                <a:gd name="T56" fmla="*/ 326 w 531"/>
                <a:gd name="T57" fmla="*/ 1039 h 1547"/>
                <a:gd name="T58" fmla="*/ 333 w 531"/>
                <a:gd name="T59" fmla="*/ 926 h 1547"/>
                <a:gd name="T60" fmla="*/ 354 w 531"/>
                <a:gd name="T61" fmla="*/ 807 h 1547"/>
                <a:gd name="T62" fmla="*/ 43 w 531"/>
                <a:gd name="T63" fmla="*/ 1410 h 1547"/>
                <a:gd name="T64" fmla="*/ 44 w 531"/>
                <a:gd name="T65" fmla="*/ 1412 h 1547"/>
                <a:gd name="T66" fmla="*/ 101 w 531"/>
                <a:gd name="T67" fmla="*/ 1424 h 1547"/>
                <a:gd name="T68" fmla="*/ 153 w 531"/>
                <a:gd name="T69" fmla="*/ 1544 h 1547"/>
                <a:gd name="T70" fmla="*/ 151 w 531"/>
                <a:gd name="T71" fmla="*/ 1547 h 1547"/>
                <a:gd name="T72" fmla="*/ 221 w 531"/>
                <a:gd name="T73" fmla="*/ 1547 h 1547"/>
                <a:gd name="T74" fmla="*/ 116 w 531"/>
                <a:gd name="T75" fmla="*/ 1058 h 1547"/>
                <a:gd name="T76" fmla="*/ 531 w 531"/>
                <a:gd name="T77" fmla="*/ 158 h 1547"/>
                <a:gd name="T78" fmla="*/ 531 w 531"/>
                <a:gd name="T79" fmla="*/ 0 h 1547"/>
                <a:gd name="T80" fmla="*/ 365 w 531"/>
                <a:gd name="T81" fmla="*/ 142 h 1547"/>
                <a:gd name="T82" fmla="*/ 382 w 531"/>
                <a:gd name="T83" fmla="*/ 198 h 1547"/>
                <a:gd name="T84" fmla="*/ 302 w 531"/>
                <a:gd name="T85" fmla="*/ 302 h 1547"/>
                <a:gd name="T86" fmla="*/ 238 w 531"/>
                <a:gd name="T87" fmla="*/ 292 h 1547"/>
                <a:gd name="T88" fmla="*/ 105 w 531"/>
                <a:gd name="T89" fmla="*/ 517 h 1547"/>
                <a:gd name="T90" fmla="*/ 105 w 531"/>
                <a:gd name="T91" fmla="*/ 517 h 1547"/>
                <a:gd name="T92" fmla="*/ 142 w 531"/>
                <a:gd name="T93" fmla="*/ 563 h 1547"/>
                <a:gd name="T94" fmla="*/ 105 w 531"/>
                <a:gd name="T95" fmla="*/ 688 h 1547"/>
                <a:gd name="T96" fmla="*/ 42 w 531"/>
                <a:gd name="T97" fmla="*/ 703 h 1547"/>
                <a:gd name="T98" fmla="*/ 1 w 531"/>
                <a:gd name="T99" fmla="*/ 956 h 1547"/>
                <a:gd name="T100" fmla="*/ 50 w 531"/>
                <a:gd name="T101" fmla="*/ 988 h 1547"/>
                <a:gd name="T102" fmla="*/ 55 w 531"/>
                <a:gd name="T103" fmla="*/ 1119 h 1547"/>
                <a:gd name="T104" fmla="*/ 0 w 531"/>
                <a:gd name="T105" fmla="*/ 1153 h 1547"/>
                <a:gd name="T106" fmla="*/ 43 w 531"/>
                <a:gd name="T107" fmla="*/ 1410 h 1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31" h="1547">
                  <a:moveTo>
                    <a:pt x="224" y="1058"/>
                  </a:moveTo>
                  <a:cubicBezTo>
                    <a:pt x="224" y="1234"/>
                    <a:pt x="266" y="1400"/>
                    <a:pt x="341" y="1547"/>
                  </a:cubicBezTo>
                  <a:cubicBezTo>
                    <a:pt x="291" y="1547"/>
                    <a:pt x="291" y="1547"/>
                    <a:pt x="291" y="1547"/>
                  </a:cubicBezTo>
                  <a:cubicBezTo>
                    <a:pt x="219" y="1399"/>
                    <a:pt x="179" y="1233"/>
                    <a:pt x="179" y="1058"/>
                  </a:cubicBezTo>
                  <a:cubicBezTo>
                    <a:pt x="179" y="736"/>
                    <a:pt x="314" y="446"/>
                    <a:pt x="531" y="242"/>
                  </a:cubicBezTo>
                  <a:cubicBezTo>
                    <a:pt x="531" y="305"/>
                    <a:pt x="531" y="305"/>
                    <a:pt x="531" y="305"/>
                  </a:cubicBezTo>
                  <a:cubicBezTo>
                    <a:pt x="341" y="499"/>
                    <a:pt x="224" y="765"/>
                    <a:pt x="224" y="1058"/>
                  </a:cubicBezTo>
                  <a:close/>
                  <a:moveTo>
                    <a:pt x="354" y="807"/>
                  </a:moveTo>
                  <a:cubicBezTo>
                    <a:pt x="365" y="765"/>
                    <a:pt x="379" y="724"/>
                    <a:pt x="395" y="684"/>
                  </a:cubicBezTo>
                  <a:cubicBezTo>
                    <a:pt x="412" y="642"/>
                    <a:pt x="434" y="600"/>
                    <a:pt x="458" y="561"/>
                  </a:cubicBezTo>
                  <a:cubicBezTo>
                    <a:pt x="480" y="525"/>
                    <a:pt x="505" y="490"/>
                    <a:pt x="531" y="457"/>
                  </a:cubicBezTo>
                  <a:cubicBezTo>
                    <a:pt x="531" y="399"/>
                    <a:pt x="531" y="399"/>
                    <a:pt x="531" y="399"/>
                  </a:cubicBezTo>
                  <a:cubicBezTo>
                    <a:pt x="518" y="414"/>
                    <a:pt x="505" y="429"/>
                    <a:pt x="493" y="445"/>
                  </a:cubicBezTo>
                  <a:cubicBezTo>
                    <a:pt x="473" y="471"/>
                    <a:pt x="453" y="499"/>
                    <a:pt x="435" y="527"/>
                  </a:cubicBezTo>
                  <a:cubicBezTo>
                    <a:pt x="407" y="570"/>
                    <a:pt x="384" y="614"/>
                    <a:pt x="364" y="660"/>
                  </a:cubicBezTo>
                  <a:cubicBezTo>
                    <a:pt x="345" y="703"/>
                    <a:pt x="330" y="747"/>
                    <a:pt x="318" y="792"/>
                  </a:cubicBezTo>
                  <a:cubicBezTo>
                    <a:pt x="307" y="834"/>
                    <a:pt x="299" y="877"/>
                    <a:pt x="293" y="921"/>
                  </a:cubicBezTo>
                  <a:cubicBezTo>
                    <a:pt x="289" y="961"/>
                    <a:pt x="286" y="1002"/>
                    <a:pt x="286" y="1043"/>
                  </a:cubicBezTo>
                  <a:cubicBezTo>
                    <a:pt x="286" y="1102"/>
                    <a:pt x="291" y="1164"/>
                    <a:pt x="301" y="1225"/>
                  </a:cubicBezTo>
                  <a:cubicBezTo>
                    <a:pt x="309" y="1274"/>
                    <a:pt x="320" y="1322"/>
                    <a:pt x="334" y="1370"/>
                  </a:cubicBezTo>
                  <a:cubicBezTo>
                    <a:pt x="347" y="1412"/>
                    <a:pt x="360" y="1446"/>
                    <a:pt x="368" y="1466"/>
                  </a:cubicBezTo>
                  <a:cubicBezTo>
                    <a:pt x="375" y="1483"/>
                    <a:pt x="380" y="1494"/>
                    <a:pt x="382" y="1499"/>
                  </a:cubicBezTo>
                  <a:cubicBezTo>
                    <a:pt x="395" y="1489"/>
                    <a:pt x="453" y="1446"/>
                    <a:pt x="531" y="1377"/>
                  </a:cubicBezTo>
                  <a:cubicBezTo>
                    <a:pt x="531" y="1322"/>
                    <a:pt x="531" y="1322"/>
                    <a:pt x="531" y="1322"/>
                  </a:cubicBezTo>
                  <a:cubicBezTo>
                    <a:pt x="503" y="1348"/>
                    <a:pt x="478" y="1369"/>
                    <a:pt x="459" y="1385"/>
                  </a:cubicBezTo>
                  <a:cubicBezTo>
                    <a:pt x="430" y="1410"/>
                    <a:pt x="409" y="1426"/>
                    <a:pt x="400" y="1433"/>
                  </a:cubicBezTo>
                  <a:cubicBezTo>
                    <a:pt x="395" y="1420"/>
                    <a:pt x="380" y="1381"/>
                    <a:pt x="364" y="1324"/>
                  </a:cubicBezTo>
                  <a:cubicBezTo>
                    <a:pt x="353" y="1283"/>
                    <a:pt x="344" y="1240"/>
                    <a:pt x="338" y="1198"/>
                  </a:cubicBezTo>
                  <a:cubicBezTo>
                    <a:pt x="330" y="1144"/>
                    <a:pt x="326" y="1091"/>
                    <a:pt x="326" y="1039"/>
                  </a:cubicBezTo>
                  <a:cubicBezTo>
                    <a:pt x="326" y="1001"/>
                    <a:pt x="329" y="963"/>
                    <a:pt x="333" y="926"/>
                  </a:cubicBezTo>
                  <a:cubicBezTo>
                    <a:pt x="337" y="886"/>
                    <a:pt x="345" y="846"/>
                    <a:pt x="354" y="807"/>
                  </a:cubicBezTo>
                  <a:close/>
                  <a:moveTo>
                    <a:pt x="43" y="1410"/>
                  </a:moveTo>
                  <a:cubicBezTo>
                    <a:pt x="44" y="1412"/>
                    <a:pt x="44" y="1412"/>
                    <a:pt x="44" y="1412"/>
                  </a:cubicBezTo>
                  <a:cubicBezTo>
                    <a:pt x="101" y="1424"/>
                    <a:pt x="101" y="1424"/>
                    <a:pt x="101" y="1424"/>
                  </a:cubicBezTo>
                  <a:cubicBezTo>
                    <a:pt x="153" y="1544"/>
                    <a:pt x="153" y="1544"/>
                    <a:pt x="153" y="1544"/>
                  </a:cubicBezTo>
                  <a:cubicBezTo>
                    <a:pt x="151" y="1547"/>
                    <a:pt x="151" y="1547"/>
                    <a:pt x="151" y="1547"/>
                  </a:cubicBezTo>
                  <a:cubicBezTo>
                    <a:pt x="221" y="1547"/>
                    <a:pt x="221" y="1547"/>
                    <a:pt x="221" y="1547"/>
                  </a:cubicBezTo>
                  <a:cubicBezTo>
                    <a:pt x="154" y="1398"/>
                    <a:pt x="116" y="1232"/>
                    <a:pt x="116" y="1058"/>
                  </a:cubicBezTo>
                  <a:cubicBezTo>
                    <a:pt x="116" y="698"/>
                    <a:pt x="277" y="375"/>
                    <a:pt x="531" y="158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365" y="142"/>
                    <a:pt x="365" y="142"/>
                    <a:pt x="365" y="142"/>
                  </a:cubicBezTo>
                  <a:cubicBezTo>
                    <a:pt x="382" y="198"/>
                    <a:pt x="382" y="198"/>
                    <a:pt x="382" y="198"/>
                  </a:cubicBezTo>
                  <a:cubicBezTo>
                    <a:pt x="302" y="302"/>
                    <a:pt x="302" y="302"/>
                    <a:pt x="302" y="302"/>
                  </a:cubicBezTo>
                  <a:cubicBezTo>
                    <a:pt x="238" y="292"/>
                    <a:pt x="238" y="292"/>
                    <a:pt x="238" y="292"/>
                  </a:cubicBezTo>
                  <a:cubicBezTo>
                    <a:pt x="105" y="517"/>
                    <a:pt x="105" y="517"/>
                    <a:pt x="105" y="517"/>
                  </a:cubicBezTo>
                  <a:cubicBezTo>
                    <a:pt x="105" y="517"/>
                    <a:pt x="105" y="517"/>
                    <a:pt x="105" y="517"/>
                  </a:cubicBezTo>
                  <a:cubicBezTo>
                    <a:pt x="142" y="563"/>
                    <a:pt x="142" y="563"/>
                    <a:pt x="142" y="563"/>
                  </a:cubicBezTo>
                  <a:cubicBezTo>
                    <a:pt x="105" y="688"/>
                    <a:pt x="105" y="688"/>
                    <a:pt x="105" y="688"/>
                  </a:cubicBezTo>
                  <a:cubicBezTo>
                    <a:pt x="42" y="703"/>
                    <a:pt x="42" y="703"/>
                    <a:pt x="42" y="703"/>
                  </a:cubicBezTo>
                  <a:cubicBezTo>
                    <a:pt x="1" y="956"/>
                    <a:pt x="1" y="956"/>
                    <a:pt x="1" y="956"/>
                  </a:cubicBezTo>
                  <a:cubicBezTo>
                    <a:pt x="50" y="988"/>
                    <a:pt x="50" y="988"/>
                    <a:pt x="50" y="988"/>
                  </a:cubicBezTo>
                  <a:cubicBezTo>
                    <a:pt x="55" y="1119"/>
                    <a:pt x="55" y="1119"/>
                    <a:pt x="55" y="1119"/>
                  </a:cubicBezTo>
                  <a:cubicBezTo>
                    <a:pt x="0" y="1153"/>
                    <a:pt x="0" y="1153"/>
                    <a:pt x="0" y="1153"/>
                  </a:cubicBezTo>
                  <a:lnTo>
                    <a:pt x="43" y="141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pic>
        <p:nvPicPr>
          <p:cNvPr id="24" name="图片 23" descr="学校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0410" y="193040"/>
            <a:ext cx="4260850" cy="67691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3D1F096-2237-4E3F-8F8E-0F18F7AA83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AB896AE-F23B-47BC-896B-7A4491AA800A}" type="datetime12">
              <a:rPr lang="zh-CN" altLang="en-US"/>
              <a:pPr/>
              <a:t>下午7时54分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E6C1860-90B5-4785-AAAA-94D8AF45AD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6B95E42-6F23-4527-B396-4F9AC3E99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DCEAEC-1B46-4BD0-996E-1C2B8677EC2F}" type="slidenum">
              <a:rPr lang="zh-CN" altLang="en-US"/>
              <a:pPr/>
              <a:t>‹#›</a:t>
            </a:fld>
            <a:r>
              <a:rPr lang="zh-CN" altLang="en-US"/>
              <a:t>          </a:t>
            </a:r>
            <a:r>
              <a:rPr lang="zh-CN" altLang="en-US" sz="1600" b="1">
                <a:solidFill>
                  <a:schemeClr val="tx1"/>
                </a:solidFill>
              </a:rPr>
              <a:t>长春汽车工业高等专科学校</a:t>
            </a:r>
          </a:p>
        </p:txBody>
      </p:sp>
    </p:spTree>
    <p:extLst>
      <p:ext uri="{BB962C8B-B14F-4D97-AF65-F5344CB8AC3E}">
        <p14:creationId xmlns:p14="http://schemas.microsoft.com/office/powerpoint/2010/main" val="3942299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10.2012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• VSQ/TT •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CA1DD-5EE9-4A5C-9460-BBFB000F24F6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88000" y="982801"/>
            <a:ext cx="11760000" cy="338554"/>
          </a:xfrm>
        </p:spPr>
        <p:txBody>
          <a:bodyPr lIns="0" rIns="0">
            <a:spAutoFit/>
          </a:bodyPr>
          <a:lstStyle>
            <a:lvl1pPr marL="0" indent="0">
              <a:buFontTx/>
              <a:buNone/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de-DE" dirty="0"/>
              <a:t>Untertitel</a:t>
            </a:r>
          </a:p>
        </p:txBody>
      </p:sp>
    </p:spTree>
    <p:extLst>
      <p:ext uri="{BB962C8B-B14F-4D97-AF65-F5344CB8AC3E}">
        <p14:creationId xmlns:p14="http://schemas.microsoft.com/office/powerpoint/2010/main" val="35472844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288000" y="982804"/>
            <a:ext cx="11760000" cy="430887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FontTx/>
              <a:buNone/>
              <a:defRPr sz="2200">
                <a:latin typeface="VW Headline OT-Book" pitchFamily="34" charset="0"/>
              </a:defRPr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4093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036">
            <a:extLst>
              <a:ext uri="{FF2B5EF4-FFF2-40B4-BE49-F238E27FC236}">
                <a16:creationId xmlns:a16="http://schemas.microsoft.com/office/drawing/2014/main" id="{29C0328D-F640-428F-A40B-6E815CFBDD7F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6107113"/>
            <a:ext cx="1219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5" name="Line 1037">
            <a:extLst>
              <a:ext uri="{FF2B5EF4-FFF2-40B4-BE49-F238E27FC236}">
                <a16:creationId xmlns:a16="http://schemas.microsoft.com/office/drawing/2014/main" id="{2D2189BE-1D68-4D6C-BD6C-997D2AF5BADE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903288"/>
            <a:ext cx="1219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416777" name="Rectangle 1033"/>
          <p:cNvSpPr>
            <a:spLocks noGrp="1" noChangeArrowheads="1"/>
          </p:cNvSpPr>
          <p:nvPr>
            <p:ph type="ctrTitle"/>
          </p:nvPr>
        </p:nvSpPr>
        <p:spPr>
          <a:xfrm>
            <a:off x="287867" y="1"/>
            <a:ext cx="11624733" cy="881063"/>
          </a:xfrm>
        </p:spPr>
        <p:txBody>
          <a:bodyPr/>
          <a:lstStyle>
            <a:lvl1pPr>
              <a:defRPr/>
            </a:lvl1pPr>
          </a:lstStyle>
          <a:p>
            <a:r>
              <a:rPr lang="de-DE" altLang="zh-CN"/>
              <a:t>Modulkürzel</a:t>
            </a:r>
          </a:p>
        </p:txBody>
      </p:sp>
      <p:sp>
        <p:nvSpPr>
          <p:cNvPr id="416778" name="Rectangle 103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87867" y="1355725"/>
            <a:ext cx="11707284" cy="538609"/>
          </a:xfrm>
        </p:spPr>
        <p:txBody>
          <a:bodyPr tIns="0" rIns="0" bIns="0"/>
          <a:lstStyle>
            <a:lvl1pPr>
              <a:spcBef>
                <a:spcPct val="0"/>
              </a:spcBef>
              <a:defRPr sz="3500"/>
            </a:lvl1pPr>
          </a:lstStyle>
          <a:p>
            <a:r>
              <a:rPr lang="de-DE" altLang="zh-CN"/>
              <a:t>Baugruppe und Hauptthema</a:t>
            </a:r>
          </a:p>
        </p:txBody>
      </p:sp>
    </p:spTree>
    <p:extLst>
      <p:ext uri="{BB962C8B-B14F-4D97-AF65-F5344CB8AC3E}">
        <p14:creationId xmlns:p14="http://schemas.microsoft.com/office/powerpoint/2010/main" val="2022689699"/>
      </p:ext>
    </p:extLst>
  </p:cSld>
  <p:clrMapOvr>
    <a:masterClrMapping/>
  </p:clrMapOvr>
  <p:transition>
    <p:cut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7867" y="981075"/>
            <a:ext cx="11707284" cy="246439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602667495"/>
      </p:ext>
    </p:extLst>
  </p:cSld>
  <p:clrMapOvr>
    <a:masterClrMapping/>
  </p:clrMapOvr>
  <p:transition>
    <p:cut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4004609"/>
            <a:ext cx="10363200" cy="402291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30942055"/>
      </p:ext>
    </p:extLst>
  </p:cSld>
  <p:clrMapOvr>
    <a:masterClrMapping/>
  </p:clrMapOvr>
  <p:transition>
    <p:cut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87867" y="981075"/>
            <a:ext cx="5750984" cy="237206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42051" y="981075"/>
            <a:ext cx="5753100" cy="237206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253763210"/>
      </p:ext>
    </p:extLst>
  </p:cSld>
  <p:clrMapOvr>
    <a:masterClrMapping/>
  </p:clrMapOvr>
  <p:transition>
    <p:cut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711029"/>
            <a:ext cx="5386917" cy="46384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207967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711029"/>
            <a:ext cx="5389033" cy="46384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207967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149363726"/>
      </p:ext>
    </p:extLst>
  </p:cSld>
  <p:clrMapOvr>
    <a:masterClrMapping/>
  </p:clrMapOvr>
  <p:transition>
    <p:cut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26778112"/>
      </p:ext>
    </p:extLst>
  </p:cSld>
  <p:clrMapOvr>
    <a:masterClrMapping/>
  </p:clrMapOvr>
  <p:transition>
    <p:cut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8402161"/>
      </p:ext>
    </p:extLst>
  </p:cSld>
  <p:clrMapOvr>
    <a:masterClrMapping/>
  </p:clrMapOvr>
  <p:transition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663191" y="2948292"/>
            <a:ext cx="6297929" cy="1943748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60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663191" y="5427967"/>
            <a:ext cx="6297929" cy="88139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 dirty="0"/>
          </a:p>
        </p:txBody>
      </p:sp>
      <p:grpSp>
        <p:nvGrpSpPr>
          <p:cNvPr id="11" name="组 10"/>
          <p:cNvGrpSpPr/>
          <p:nvPr userDrawn="1"/>
        </p:nvGrpSpPr>
        <p:grpSpPr>
          <a:xfrm>
            <a:off x="2663191" y="1662434"/>
            <a:ext cx="9528809" cy="1092199"/>
            <a:chOff x="2663191" y="1662434"/>
            <a:chExt cx="9528809" cy="1092199"/>
          </a:xfrm>
        </p:grpSpPr>
        <p:sp>
          <p:nvSpPr>
            <p:cNvPr id="12" name="矩形 11"/>
            <p:cNvSpPr/>
            <p:nvPr/>
          </p:nvSpPr>
          <p:spPr>
            <a:xfrm>
              <a:off x="2663191" y="1662434"/>
              <a:ext cx="394036" cy="1092199"/>
            </a:xfrm>
            <a:prstGeom prst="rect">
              <a:avLst/>
            </a:prstGeom>
            <a:gradFill>
              <a:gsLst>
                <a:gs pos="0">
                  <a:srgbClr val="E60012"/>
                </a:gs>
                <a:gs pos="100000">
                  <a:srgbClr val="B60005"/>
                </a:gs>
              </a:gsLst>
            </a:gra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075301" y="1662434"/>
              <a:ext cx="9116699" cy="1092199"/>
            </a:xfrm>
            <a:prstGeom prst="rect">
              <a:avLst/>
            </a:prstGeom>
            <a:solidFill>
              <a:srgbClr val="FF880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/>
            </a:p>
          </p:txBody>
        </p:sp>
        <p:grpSp>
          <p:nvGrpSpPr>
            <p:cNvPr id="14" name="组合 6"/>
            <p:cNvGrpSpPr/>
            <p:nvPr/>
          </p:nvGrpSpPr>
          <p:grpSpPr>
            <a:xfrm>
              <a:off x="7344984" y="1669511"/>
              <a:ext cx="4294325" cy="875132"/>
              <a:chOff x="2446338" y="3967163"/>
              <a:chExt cx="4525962" cy="922337"/>
            </a:xfrm>
          </p:grpSpPr>
          <p:sp>
            <p:nvSpPr>
              <p:cNvPr id="15" name="AutoShape 16"/>
              <p:cNvSpPr>
                <a:spLocks noChangeAspect="1" noChangeArrowheads="1" noTextEdit="1"/>
              </p:cNvSpPr>
              <p:nvPr/>
            </p:nvSpPr>
            <p:spPr bwMode="auto">
              <a:xfrm>
                <a:off x="2449513" y="3967163"/>
                <a:ext cx="4522787" cy="922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8"/>
              <p:cNvSpPr/>
              <p:nvPr/>
            </p:nvSpPr>
            <p:spPr bwMode="auto">
              <a:xfrm>
                <a:off x="3178175" y="3970338"/>
                <a:ext cx="3057525" cy="447675"/>
              </a:xfrm>
              <a:custGeom>
                <a:avLst/>
                <a:gdLst>
                  <a:gd name="T0" fmla="*/ 813 w 813"/>
                  <a:gd name="T1" fmla="*/ 0 h 118"/>
                  <a:gd name="T2" fmla="*/ 753 w 813"/>
                  <a:gd name="T3" fmla="*/ 0 h 118"/>
                  <a:gd name="T4" fmla="*/ 407 w 813"/>
                  <a:gd name="T5" fmla="*/ 88 h 118"/>
                  <a:gd name="T6" fmla="*/ 60 w 813"/>
                  <a:gd name="T7" fmla="*/ 0 h 118"/>
                  <a:gd name="T8" fmla="*/ 0 w 813"/>
                  <a:gd name="T9" fmla="*/ 0 h 118"/>
                  <a:gd name="T10" fmla="*/ 407 w 813"/>
                  <a:gd name="T11" fmla="*/ 118 h 118"/>
                  <a:gd name="T12" fmla="*/ 813 w 813"/>
                  <a:gd name="T13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3" h="118">
                    <a:moveTo>
                      <a:pt x="813" y="0"/>
                    </a:moveTo>
                    <a:cubicBezTo>
                      <a:pt x="753" y="0"/>
                      <a:pt x="753" y="0"/>
                      <a:pt x="753" y="0"/>
                    </a:cubicBezTo>
                    <a:cubicBezTo>
                      <a:pt x="650" y="56"/>
                      <a:pt x="532" y="88"/>
                      <a:pt x="407" y="88"/>
                    </a:cubicBezTo>
                    <a:cubicBezTo>
                      <a:pt x="281" y="88"/>
                      <a:pt x="163" y="56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7" y="75"/>
                      <a:pt x="257" y="118"/>
                      <a:pt x="407" y="118"/>
                    </a:cubicBezTo>
                    <a:cubicBezTo>
                      <a:pt x="556" y="118"/>
                      <a:pt x="696" y="75"/>
                      <a:pt x="813" y="0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9"/>
              <p:cNvSpPr/>
              <p:nvPr/>
            </p:nvSpPr>
            <p:spPr bwMode="auto">
              <a:xfrm>
                <a:off x="3743325" y="3970338"/>
                <a:ext cx="1920875" cy="209550"/>
              </a:xfrm>
              <a:custGeom>
                <a:avLst/>
                <a:gdLst>
                  <a:gd name="T0" fmla="*/ 511 w 511"/>
                  <a:gd name="T1" fmla="*/ 0 h 55"/>
                  <a:gd name="T2" fmla="*/ 428 w 511"/>
                  <a:gd name="T3" fmla="*/ 0 h 55"/>
                  <a:gd name="T4" fmla="*/ 378 w 511"/>
                  <a:gd name="T5" fmla="*/ 12 h 55"/>
                  <a:gd name="T6" fmla="*/ 262 w 511"/>
                  <a:gd name="T7" fmla="*/ 24 h 55"/>
                  <a:gd name="T8" fmla="*/ 246 w 511"/>
                  <a:gd name="T9" fmla="*/ 23 h 55"/>
                  <a:gd name="T10" fmla="*/ 127 w 511"/>
                  <a:gd name="T11" fmla="*/ 10 h 55"/>
                  <a:gd name="T12" fmla="*/ 88 w 511"/>
                  <a:gd name="T13" fmla="*/ 0 h 55"/>
                  <a:gd name="T14" fmla="*/ 0 w 511"/>
                  <a:gd name="T15" fmla="*/ 0 h 55"/>
                  <a:gd name="T16" fmla="*/ 234 w 511"/>
                  <a:gd name="T17" fmla="*/ 50 h 55"/>
                  <a:gd name="T18" fmla="*/ 511 w 511"/>
                  <a:gd name="T1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1" h="55">
                    <a:moveTo>
                      <a:pt x="511" y="0"/>
                    </a:moveTo>
                    <a:cubicBezTo>
                      <a:pt x="428" y="0"/>
                      <a:pt x="428" y="0"/>
                      <a:pt x="428" y="0"/>
                    </a:cubicBezTo>
                    <a:cubicBezTo>
                      <a:pt x="411" y="5"/>
                      <a:pt x="395" y="9"/>
                      <a:pt x="378" y="12"/>
                    </a:cubicBezTo>
                    <a:cubicBezTo>
                      <a:pt x="340" y="20"/>
                      <a:pt x="301" y="24"/>
                      <a:pt x="262" y="24"/>
                    </a:cubicBezTo>
                    <a:cubicBezTo>
                      <a:pt x="257" y="24"/>
                      <a:pt x="251" y="24"/>
                      <a:pt x="246" y="23"/>
                    </a:cubicBezTo>
                    <a:cubicBezTo>
                      <a:pt x="206" y="23"/>
                      <a:pt x="166" y="18"/>
                      <a:pt x="127" y="10"/>
                    </a:cubicBezTo>
                    <a:cubicBezTo>
                      <a:pt x="114" y="7"/>
                      <a:pt x="101" y="4"/>
                      <a:pt x="8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8" y="27"/>
                      <a:pt x="145" y="45"/>
                      <a:pt x="234" y="50"/>
                    </a:cubicBezTo>
                    <a:cubicBezTo>
                      <a:pt x="340" y="55"/>
                      <a:pt x="432" y="33"/>
                      <a:pt x="511" y="0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20"/>
              <p:cNvSpPr/>
              <p:nvPr/>
            </p:nvSpPr>
            <p:spPr bwMode="auto">
              <a:xfrm>
                <a:off x="2446338" y="3970338"/>
                <a:ext cx="4525962" cy="919162"/>
              </a:xfrm>
              <a:custGeom>
                <a:avLst/>
                <a:gdLst>
                  <a:gd name="T0" fmla="*/ 1084 w 1204"/>
                  <a:gd name="T1" fmla="*/ 0 h 242"/>
                  <a:gd name="T2" fmla="*/ 601 w 1204"/>
                  <a:gd name="T3" fmla="*/ 161 h 242"/>
                  <a:gd name="T4" fmla="*/ 119 w 1204"/>
                  <a:gd name="T5" fmla="*/ 0 h 242"/>
                  <a:gd name="T6" fmla="*/ 0 w 1204"/>
                  <a:gd name="T7" fmla="*/ 0 h 242"/>
                  <a:gd name="T8" fmla="*/ 105 w 1204"/>
                  <a:gd name="T9" fmla="*/ 91 h 242"/>
                  <a:gd name="T10" fmla="*/ 138 w 1204"/>
                  <a:gd name="T11" fmla="*/ 73 h 242"/>
                  <a:gd name="T12" fmla="*/ 217 w 1204"/>
                  <a:gd name="T13" fmla="*/ 114 h 242"/>
                  <a:gd name="T14" fmla="*/ 219 w 1204"/>
                  <a:gd name="T15" fmla="*/ 157 h 242"/>
                  <a:gd name="T16" fmla="*/ 383 w 1204"/>
                  <a:gd name="T17" fmla="*/ 215 h 242"/>
                  <a:gd name="T18" fmla="*/ 410 w 1204"/>
                  <a:gd name="T19" fmla="*/ 186 h 242"/>
                  <a:gd name="T20" fmla="*/ 498 w 1204"/>
                  <a:gd name="T21" fmla="*/ 199 h 242"/>
                  <a:gd name="T22" fmla="*/ 514 w 1204"/>
                  <a:gd name="T23" fmla="*/ 240 h 242"/>
                  <a:gd name="T24" fmla="*/ 691 w 1204"/>
                  <a:gd name="T25" fmla="*/ 242 h 242"/>
                  <a:gd name="T26" fmla="*/ 691 w 1204"/>
                  <a:gd name="T27" fmla="*/ 242 h 242"/>
                  <a:gd name="T28" fmla="*/ 705 w 1204"/>
                  <a:gd name="T29" fmla="*/ 204 h 242"/>
                  <a:gd name="T30" fmla="*/ 791 w 1204"/>
                  <a:gd name="T31" fmla="*/ 184 h 242"/>
                  <a:gd name="T32" fmla="*/ 822 w 1204"/>
                  <a:gd name="T33" fmla="*/ 216 h 242"/>
                  <a:gd name="T34" fmla="*/ 984 w 1204"/>
                  <a:gd name="T35" fmla="*/ 154 h 242"/>
                  <a:gd name="T36" fmla="*/ 984 w 1204"/>
                  <a:gd name="T37" fmla="*/ 153 h 242"/>
                  <a:gd name="T38" fmla="*/ 986 w 1204"/>
                  <a:gd name="T39" fmla="*/ 114 h 242"/>
                  <a:gd name="T40" fmla="*/ 1061 w 1204"/>
                  <a:gd name="T41" fmla="*/ 67 h 242"/>
                  <a:gd name="T42" fmla="*/ 1099 w 1204"/>
                  <a:gd name="T43" fmla="*/ 87 h 242"/>
                  <a:gd name="T44" fmla="*/ 1204 w 1204"/>
                  <a:gd name="T45" fmla="*/ 0 h 242"/>
                  <a:gd name="T46" fmla="*/ 1084 w 1204"/>
                  <a:gd name="T47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04" h="242">
                    <a:moveTo>
                      <a:pt x="1084" y="0"/>
                    </a:moveTo>
                    <a:cubicBezTo>
                      <a:pt x="949" y="101"/>
                      <a:pt x="782" y="161"/>
                      <a:pt x="601" y="161"/>
                    </a:cubicBezTo>
                    <a:cubicBezTo>
                      <a:pt x="420" y="161"/>
                      <a:pt x="253" y="101"/>
                      <a:pt x="1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5" y="91"/>
                      <a:pt x="105" y="91"/>
                      <a:pt x="105" y="91"/>
                    </a:cubicBezTo>
                    <a:cubicBezTo>
                      <a:pt x="138" y="73"/>
                      <a:pt x="138" y="73"/>
                      <a:pt x="138" y="73"/>
                    </a:cubicBezTo>
                    <a:cubicBezTo>
                      <a:pt x="217" y="114"/>
                      <a:pt x="217" y="114"/>
                      <a:pt x="217" y="114"/>
                    </a:cubicBezTo>
                    <a:cubicBezTo>
                      <a:pt x="219" y="157"/>
                      <a:pt x="219" y="157"/>
                      <a:pt x="219" y="157"/>
                    </a:cubicBezTo>
                    <a:cubicBezTo>
                      <a:pt x="383" y="215"/>
                      <a:pt x="383" y="215"/>
                      <a:pt x="383" y="215"/>
                    </a:cubicBezTo>
                    <a:cubicBezTo>
                      <a:pt x="410" y="186"/>
                      <a:pt x="410" y="186"/>
                      <a:pt x="410" y="186"/>
                    </a:cubicBezTo>
                    <a:cubicBezTo>
                      <a:pt x="498" y="199"/>
                      <a:pt x="498" y="199"/>
                      <a:pt x="498" y="199"/>
                    </a:cubicBezTo>
                    <a:cubicBezTo>
                      <a:pt x="514" y="240"/>
                      <a:pt x="514" y="240"/>
                      <a:pt x="514" y="240"/>
                    </a:cubicBezTo>
                    <a:cubicBezTo>
                      <a:pt x="691" y="242"/>
                      <a:pt x="691" y="242"/>
                      <a:pt x="691" y="242"/>
                    </a:cubicBezTo>
                    <a:cubicBezTo>
                      <a:pt x="691" y="242"/>
                      <a:pt x="691" y="242"/>
                      <a:pt x="691" y="242"/>
                    </a:cubicBezTo>
                    <a:cubicBezTo>
                      <a:pt x="705" y="204"/>
                      <a:pt x="705" y="204"/>
                      <a:pt x="705" y="204"/>
                    </a:cubicBezTo>
                    <a:cubicBezTo>
                      <a:pt x="791" y="184"/>
                      <a:pt x="791" y="184"/>
                      <a:pt x="791" y="184"/>
                    </a:cubicBezTo>
                    <a:cubicBezTo>
                      <a:pt x="822" y="216"/>
                      <a:pt x="822" y="216"/>
                      <a:pt x="822" y="216"/>
                    </a:cubicBezTo>
                    <a:cubicBezTo>
                      <a:pt x="984" y="154"/>
                      <a:pt x="984" y="154"/>
                      <a:pt x="984" y="154"/>
                    </a:cubicBezTo>
                    <a:cubicBezTo>
                      <a:pt x="984" y="153"/>
                      <a:pt x="984" y="153"/>
                      <a:pt x="984" y="153"/>
                    </a:cubicBezTo>
                    <a:cubicBezTo>
                      <a:pt x="986" y="114"/>
                      <a:pt x="986" y="114"/>
                      <a:pt x="986" y="114"/>
                    </a:cubicBezTo>
                    <a:cubicBezTo>
                      <a:pt x="1061" y="67"/>
                      <a:pt x="1061" y="67"/>
                      <a:pt x="1061" y="67"/>
                    </a:cubicBezTo>
                    <a:cubicBezTo>
                      <a:pt x="1099" y="87"/>
                      <a:pt x="1099" y="87"/>
                      <a:pt x="1099" y="87"/>
                    </a:cubicBezTo>
                    <a:cubicBezTo>
                      <a:pt x="1204" y="0"/>
                      <a:pt x="1204" y="0"/>
                      <a:pt x="1204" y="0"/>
                    </a:cubicBezTo>
                    <a:lnTo>
                      <a:pt x="1084" y="0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pic>
        <p:nvPicPr>
          <p:cNvPr id="24" name="图片 23" descr="学校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0410" y="193040"/>
            <a:ext cx="4260850" cy="67691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271061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30995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3891650"/>
      </p:ext>
    </p:extLst>
  </p:cSld>
  <p:clrMapOvr>
    <a:masterClrMapping/>
  </p:clrMapOvr>
  <p:transition>
    <p:cut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58695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30995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66318718"/>
      </p:ext>
    </p:extLst>
  </p:cSld>
  <p:clrMapOvr>
    <a:masterClrMapping/>
  </p:clrMapOvr>
  <p:transition>
    <p:cut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101862" y="981075"/>
            <a:ext cx="8893289" cy="43306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746967308"/>
      </p:ext>
    </p:extLst>
  </p:cSld>
  <p:clrMapOvr>
    <a:masterClrMapping/>
  </p:clrMapOvr>
  <p:transition>
    <p:cut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069918" y="1"/>
            <a:ext cx="2925233" cy="140811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697526" y="1"/>
            <a:ext cx="5169192" cy="140811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340176291"/>
      </p:ext>
    </p:extLst>
  </p:cSld>
  <p:clrMapOvr>
    <a:masterClrMapping/>
  </p:clrMapOvr>
  <p:transition>
    <p:cut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14697" y="2800032"/>
            <a:ext cx="5923867" cy="1259207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pic>
        <p:nvPicPr>
          <p:cNvPr id="24" name="图片 23" descr="学校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0410" y="193040"/>
            <a:ext cx="4260850" cy="676910"/>
          </a:xfrm>
          <a:prstGeom prst="rect">
            <a:avLst/>
          </a:prstGeom>
        </p:spPr>
      </p:pic>
      <p:grpSp>
        <p:nvGrpSpPr>
          <p:cNvPr id="11" name="组 10"/>
          <p:cNvGrpSpPr/>
          <p:nvPr userDrawn="1"/>
        </p:nvGrpSpPr>
        <p:grpSpPr>
          <a:xfrm>
            <a:off x="2663191" y="1662434"/>
            <a:ext cx="9528809" cy="1092199"/>
            <a:chOff x="2663191" y="1662434"/>
            <a:chExt cx="9528809" cy="1092199"/>
          </a:xfrm>
        </p:grpSpPr>
        <p:sp>
          <p:nvSpPr>
            <p:cNvPr id="12" name="矩形 11"/>
            <p:cNvSpPr/>
            <p:nvPr/>
          </p:nvSpPr>
          <p:spPr>
            <a:xfrm>
              <a:off x="2663191" y="1662434"/>
              <a:ext cx="394036" cy="1092199"/>
            </a:xfrm>
            <a:prstGeom prst="rect">
              <a:avLst/>
            </a:prstGeom>
            <a:solidFill>
              <a:srgbClr val="FF880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075301" y="1662434"/>
              <a:ext cx="9116699" cy="1092199"/>
            </a:xfrm>
            <a:prstGeom prst="rect">
              <a:avLst/>
            </a:prstGeom>
            <a:solidFill>
              <a:srgbClr val="00B0F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/>
            </a:p>
          </p:txBody>
        </p:sp>
        <p:grpSp>
          <p:nvGrpSpPr>
            <p:cNvPr id="14" name="组合 6"/>
            <p:cNvGrpSpPr/>
            <p:nvPr/>
          </p:nvGrpSpPr>
          <p:grpSpPr>
            <a:xfrm>
              <a:off x="7344984" y="1669511"/>
              <a:ext cx="4294325" cy="875132"/>
              <a:chOff x="2446338" y="3967163"/>
              <a:chExt cx="4525962" cy="922337"/>
            </a:xfrm>
          </p:grpSpPr>
          <p:sp>
            <p:nvSpPr>
              <p:cNvPr id="15" name="AutoShape 16"/>
              <p:cNvSpPr>
                <a:spLocks noChangeAspect="1" noChangeArrowheads="1" noTextEdit="1"/>
              </p:cNvSpPr>
              <p:nvPr/>
            </p:nvSpPr>
            <p:spPr bwMode="auto">
              <a:xfrm>
                <a:off x="2449513" y="3967163"/>
                <a:ext cx="4522787" cy="922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8"/>
              <p:cNvSpPr/>
              <p:nvPr/>
            </p:nvSpPr>
            <p:spPr bwMode="auto">
              <a:xfrm>
                <a:off x="3178175" y="3970338"/>
                <a:ext cx="3057525" cy="447675"/>
              </a:xfrm>
              <a:custGeom>
                <a:avLst/>
                <a:gdLst>
                  <a:gd name="T0" fmla="*/ 813 w 813"/>
                  <a:gd name="T1" fmla="*/ 0 h 118"/>
                  <a:gd name="T2" fmla="*/ 753 w 813"/>
                  <a:gd name="T3" fmla="*/ 0 h 118"/>
                  <a:gd name="T4" fmla="*/ 407 w 813"/>
                  <a:gd name="T5" fmla="*/ 88 h 118"/>
                  <a:gd name="T6" fmla="*/ 60 w 813"/>
                  <a:gd name="T7" fmla="*/ 0 h 118"/>
                  <a:gd name="T8" fmla="*/ 0 w 813"/>
                  <a:gd name="T9" fmla="*/ 0 h 118"/>
                  <a:gd name="T10" fmla="*/ 407 w 813"/>
                  <a:gd name="T11" fmla="*/ 118 h 118"/>
                  <a:gd name="T12" fmla="*/ 813 w 813"/>
                  <a:gd name="T13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3" h="118">
                    <a:moveTo>
                      <a:pt x="813" y="0"/>
                    </a:moveTo>
                    <a:cubicBezTo>
                      <a:pt x="753" y="0"/>
                      <a:pt x="753" y="0"/>
                      <a:pt x="753" y="0"/>
                    </a:cubicBezTo>
                    <a:cubicBezTo>
                      <a:pt x="650" y="56"/>
                      <a:pt x="532" y="88"/>
                      <a:pt x="407" y="88"/>
                    </a:cubicBezTo>
                    <a:cubicBezTo>
                      <a:pt x="281" y="88"/>
                      <a:pt x="163" y="56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7" y="75"/>
                      <a:pt x="257" y="118"/>
                      <a:pt x="407" y="118"/>
                    </a:cubicBezTo>
                    <a:cubicBezTo>
                      <a:pt x="556" y="118"/>
                      <a:pt x="696" y="75"/>
                      <a:pt x="813" y="0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9"/>
              <p:cNvSpPr/>
              <p:nvPr/>
            </p:nvSpPr>
            <p:spPr bwMode="auto">
              <a:xfrm>
                <a:off x="3743325" y="3970338"/>
                <a:ext cx="1920875" cy="209550"/>
              </a:xfrm>
              <a:custGeom>
                <a:avLst/>
                <a:gdLst>
                  <a:gd name="T0" fmla="*/ 511 w 511"/>
                  <a:gd name="T1" fmla="*/ 0 h 55"/>
                  <a:gd name="T2" fmla="*/ 428 w 511"/>
                  <a:gd name="T3" fmla="*/ 0 h 55"/>
                  <a:gd name="T4" fmla="*/ 378 w 511"/>
                  <a:gd name="T5" fmla="*/ 12 h 55"/>
                  <a:gd name="T6" fmla="*/ 262 w 511"/>
                  <a:gd name="T7" fmla="*/ 24 h 55"/>
                  <a:gd name="T8" fmla="*/ 246 w 511"/>
                  <a:gd name="T9" fmla="*/ 23 h 55"/>
                  <a:gd name="T10" fmla="*/ 127 w 511"/>
                  <a:gd name="T11" fmla="*/ 10 h 55"/>
                  <a:gd name="T12" fmla="*/ 88 w 511"/>
                  <a:gd name="T13" fmla="*/ 0 h 55"/>
                  <a:gd name="T14" fmla="*/ 0 w 511"/>
                  <a:gd name="T15" fmla="*/ 0 h 55"/>
                  <a:gd name="T16" fmla="*/ 234 w 511"/>
                  <a:gd name="T17" fmla="*/ 50 h 55"/>
                  <a:gd name="T18" fmla="*/ 511 w 511"/>
                  <a:gd name="T1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1" h="55">
                    <a:moveTo>
                      <a:pt x="511" y="0"/>
                    </a:moveTo>
                    <a:cubicBezTo>
                      <a:pt x="428" y="0"/>
                      <a:pt x="428" y="0"/>
                      <a:pt x="428" y="0"/>
                    </a:cubicBezTo>
                    <a:cubicBezTo>
                      <a:pt x="411" y="5"/>
                      <a:pt x="395" y="9"/>
                      <a:pt x="378" y="12"/>
                    </a:cubicBezTo>
                    <a:cubicBezTo>
                      <a:pt x="340" y="20"/>
                      <a:pt x="301" y="24"/>
                      <a:pt x="262" y="24"/>
                    </a:cubicBezTo>
                    <a:cubicBezTo>
                      <a:pt x="257" y="24"/>
                      <a:pt x="251" y="24"/>
                      <a:pt x="246" y="23"/>
                    </a:cubicBezTo>
                    <a:cubicBezTo>
                      <a:pt x="206" y="23"/>
                      <a:pt x="166" y="18"/>
                      <a:pt x="127" y="10"/>
                    </a:cubicBezTo>
                    <a:cubicBezTo>
                      <a:pt x="114" y="7"/>
                      <a:pt x="101" y="4"/>
                      <a:pt x="8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8" y="27"/>
                      <a:pt x="145" y="45"/>
                      <a:pt x="234" y="50"/>
                    </a:cubicBezTo>
                    <a:cubicBezTo>
                      <a:pt x="340" y="55"/>
                      <a:pt x="432" y="33"/>
                      <a:pt x="511" y="0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20"/>
              <p:cNvSpPr/>
              <p:nvPr/>
            </p:nvSpPr>
            <p:spPr bwMode="auto">
              <a:xfrm>
                <a:off x="2446338" y="3970338"/>
                <a:ext cx="4525962" cy="919162"/>
              </a:xfrm>
              <a:custGeom>
                <a:avLst/>
                <a:gdLst>
                  <a:gd name="T0" fmla="*/ 1084 w 1204"/>
                  <a:gd name="T1" fmla="*/ 0 h 242"/>
                  <a:gd name="T2" fmla="*/ 601 w 1204"/>
                  <a:gd name="T3" fmla="*/ 161 h 242"/>
                  <a:gd name="T4" fmla="*/ 119 w 1204"/>
                  <a:gd name="T5" fmla="*/ 0 h 242"/>
                  <a:gd name="T6" fmla="*/ 0 w 1204"/>
                  <a:gd name="T7" fmla="*/ 0 h 242"/>
                  <a:gd name="T8" fmla="*/ 105 w 1204"/>
                  <a:gd name="T9" fmla="*/ 91 h 242"/>
                  <a:gd name="T10" fmla="*/ 138 w 1204"/>
                  <a:gd name="T11" fmla="*/ 73 h 242"/>
                  <a:gd name="T12" fmla="*/ 217 w 1204"/>
                  <a:gd name="T13" fmla="*/ 114 h 242"/>
                  <a:gd name="T14" fmla="*/ 219 w 1204"/>
                  <a:gd name="T15" fmla="*/ 157 h 242"/>
                  <a:gd name="T16" fmla="*/ 383 w 1204"/>
                  <a:gd name="T17" fmla="*/ 215 h 242"/>
                  <a:gd name="T18" fmla="*/ 410 w 1204"/>
                  <a:gd name="T19" fmla="*/ 186 h 242"/>
                  <a:gd name="T20" fmla="*/ 498 w 1204"/>
                  <a:gd name="T21" fmla="*/ 199 h 242"/>
                  <a:gd name="T22" fmla="*/ 514 w 1204"/>
                  <a:gd name="T23" fmla="*/ 240 h 242"/>
                  <a:gd name="T24" fmla="*/ 691 w 1204"/>
                  <a:gd name="T25" fmla="*/ 242 h 242"/>
                  <a:gd name="T26" fmla="*/ 691 w 1204"/>
                  <a:gd name="T27" fmla="*/ 242 h 242"/>
                  <a:gd name="T28" fmla="*/ 705 w 1204"/>
                  <a:gd name="T29" fmla="*/ 204 h 242"/>
                  <a:gd name="T30" fmla="*/ 791 w 1204"/>
                  <a:gd name="T31" fmla="*/ 184 h 242"/>
                  <a:gd name="T32" fmla="*/ 822 w 1204"/>
                  <a:gd name="T33" fmla="*/ 216 h 242"/>
                  <a:gd name="T34" fmla="*/ 984 w 1204"/>
                  <a:gd name="T35" fmla="*/ 154 h 242"/>
                  <a:gd name="T36" fmla="*/ 984 w 1204"/>
                  <a:gd name="T37" fmla="*/ 153 h 242"/>
                  <a:gd name="T38" fmla="*/ 986 w 1204"/>
                  <a:gd name="T39" fmla="*/ 114 h 242"/>
                  <a:gd name="T40" fmla="*/ 1061 w 1204"/>
                  <a:gd name="T41" fmla="*/ 67 h 242"/>
                  <a:gd name="T42" fmla="*/ 1099 w 1204"/>
                  <a:gd name="T43" fmla="*/ 87 h 242"/>
                  <a:gd name="T44" fmla="*/ 1204 w 1204"/>
                  <a:gd name="T45" fmla="*/ 0 h 242"/>
                  <a:gd name="T46" fmla="*/ 1084 w 1204"/>
                  <a:gd name="T47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04" h="242">
                    <a:moveTo>
                      <a:pt x="1084" y="0"/>
                    </a:moveTo>
                    <a:cubicBezTo>
                      <a:pt x="949" y="101"/>
                      <a:pt x="782" y="161"/>
                      <a:pt x="601" y="161"/>
                    </a:cubicBezTo>
                    <a:cubicBezTo>
                      <a:pt x="420" y="161"/>
                      <a:pt x="253" y="101"/>
                      <a:pt x="1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5" y="91"/>
                      <a:pt x="105" y="91"/>
                      <a:pt x="105" y="91"/>
                    </a:cubicBezTo>
                    <a:cubicBezTo>
                      <a:pt x="138" y="73"/>
                      <a:pt x="138" y="73"/>
                      <a:pt x="138" y="73"/>
                    </a:cubicBezTo>
                    <a:cubicBezTo>
                      <a:pt x="217" y="114"/>
                      <a:pt x="217" y="114"/>
                      <a:pt x="217" y="114"/>
                    </a:cubicBezTo>
                    <a:cubicBezTo>
                      <a:pt x="219" y="157"/>
                      <a:pt x="219" y="157"/>
                      <a:pt x="219" y="157"/>
                    </a:cubicBezTo>
                    <a:cubicBezTo>
                      <a:pt x="383" y="215"/>
                      <a:pt x="383" y="215"/>
                      <a:pt x="383" y="215"/>
                    </a:cubicBezTo>
                    <a:cubicBezTo>
                      <a:pt x="410" y="186"/>
                      <a:pt x="410" y="186"/>
                      <a:pt x="410" y="186"/>
                    </a:cubicBezTo>
                    <a:cubicBezTo>
                      <a:pt x="498" y="199"/>
                      <a:pt x="498" y="199"/>
                      <a:pt x="498" y="199"/>
                    </a:cubicBezTo>
                    <a:cubicBezTo>
                      <a:pt x="514" y="240"/>
                      <a:pt x="514" y="240"/>
                      <a:pt x="514" y="240"/>
                    </a:cubicBezTo>
                    <a:cubicBezTo>
                      <a:pt x="691" y="242"/>
                      <a:pt x="691" y="242"/>
                      <a:pt x="691" y="242"/>
                    </a:cubicBezTo>
                    <a:cubicBezTo>
                      <a:pt x="691" y="242"/>
                      <a:pt x="691" y="242"/>
                      <a:pt x="691" y="242"/>
                    </a:cubicBezTo>
                    <a:cubicBezTo>
                      <a:pt x="705" y="204"/>
                      <a:pt x="705" y="204"/>
                      <a:pt x="705" y="204"/>
                    </a:cubicBezTo>
                    <a:cubicBezTo>
                      <a:pt x="791" y="184"/>
                      <a:pt x="791" y="184"/>
                      <a:pt x="791" y="184"/>
                    </a:cubicBezTo>
                    <a:cubicBezTo>
                      <a:pt x="822" y="216"/>
                      <a:pt x="822" y="216"/>
                      <a:pt x="822" y="216"/>
                    </a:cubicBezTo>
                    <a:cubicBezTo>
                      <a:pt x="984" y="154"/>
                      <a:pt x="984" y="154"/>
                      <a:pt x="984" y="154"/>
                    </a:cubicBezTo>
                    <a:cubicBezTo>
                      <a:pt x="984" y="153"/>
                      <a:pt x="984" y="153"/>
                      <a:pt x="984" y="153"/>
                    </a:cubicBezTo>
                    <a:cubicBezTo>
                      <a:pt x="986" y="114"/>
                      <a:pt x="986" y="114"/>
                      <a:pt x="986" y="114"/>
                    </a:cubicBezTo>
                    <a:cubicBezTo>
                      <a:pt x="1061" y="67"/>
                      <a:pt x="1061" y="67"/>
                      <a:pt x="1061" y="67"/>
                    </a:cubicBezTo>
                    <a:cubicBezTo>
                      <a:pt x="1099" y="87"/>
                      <a:pt x="1099" y="87"/>
                      <a:pt x="1099" y="87"/>
                    </a:cubicBezTo>
                    <a:cubicBezTo>
                      <a:pt x="1204" y="0"/>
                      <a:pt x="1204" y="0"/>
                      <a:pt x="1204" y="0"/>
                    </a:cubicBezTo>
                    <a:lnTo>
                      <a:pt x="1084" y="0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6199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14697" y="2800032"/>
            <a:ext cx="5923867" cy="1259207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grpSp>
        <p:nvGrpSpPr>
          <p:cNvPr id="11" name="组 10"/>
          <p:cNvGrpSpPr/>
          <p:nvPr userDrawn="1"/>
        </p:nvGrpSpPr>
        <p:grpSpPr>
          <a:xfrm>
            <a:off x="2663191" y="1662434"/>
            <a:ext cx="9528809" cy="1092199"/>
            <a:chOff x="2663191" y="1662434"/>
            <a:chExt cx="9528809" cy="1092199"/>
          </a:xfrm>
        </p:grpSpPr>
        <p:sp>
          <p:nvSpPr>
            <p:cNvPr id="12" name="矩形 11"/>
            <p:cNvSpPr/>
            <p:nvPr/>
          </p:nvSpPr>
          <p:spPr>
            <a:xfrm>
              <a:off x="2663191" y="1662434"/>
              <a:ext cx="394036" cy="1092199"/>
            </a:xfrm>
            <a:prstGeom prst="rect">
              <a:avLst/>
            </a:prstGeom>
            <a:solidFill>
              <a:srgbClr val="FF880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075301" y="1662434"/>
              <a:ext cx="9116699" cy="1092199"/>
            </a:xfrm>
            <a:prstGeom prst="rect">
              <a:avLst/>
            </a:prstGeom>
            <a:solidFill>
              <a:srgbClr val="00B0F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/>
            </a:p>
          </p:txBody>
        </p:sp>
        <p:grpSp>
          <p:nvGrpSpPr>
            <p:cNvPr id="14" name="组合 6"/>
            <p:cNvGrpSpPr/>
            <p:nvPr/>
          </p:nvGrpSpPr>
          <p:grpSpPr>
            <a:xfrm>
              <a:off x="7344984" y="1669511"/>
              <a:ext cx="4294325" cy="875132"/>
              <a:chOff x="2446338" y="3967163"/>
              <a:chExt cx="4525962" cy="922337"/>
            </a:xfrm>
          </p:grpSpPr>
          <p:sp>
            <p:nvSpPr>
              <p:cNvPr id="15" name="AutoShape 16"/>
              <p:cNvSpPr>
                <a:spLocks noChangeAspect="1" noChangeArrowheads="1" noTextEdit="1"/>
              </p:cNvSpPr>
              <p:nvPr/>
            </p:nvSpPr>
            <p:spPr bwMode="auto">
              <a:xfrm>
                <a:off x="2449513" y="3967163"/>
                <a:ext cx="4522787" cy="922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8"/>
              <p:cNvSpPr/>
              <p:nvPr/>
            </p:nvSpPr>
            <p:spPr bwMode="auto">
              <a:xfrm>
                <a:off x="3178175" y="3970338"/>
                <a:ext cx="3057525" cy="447675"/>
              </a:xfrm>
              <a:custGeom>
                <a:avLst/>
                <a:gdLst>
                  <a:gd name="T0" fmla="*/ 813 w 813"/>
                  <a:gd name="T1" fmla="*/ 0 h 118"/>
                  <a:gd name="T2" fmla="*/ 753 w 813"/>
                  <a:gd name="T3" fmla="*/ 0 h 118"/>
                  <a:gd name="T4" fmla="*/ 407 w 813"/>
                  <a:gd name="T5" fmla="*/ 88 h 118"/>
                  <a:gd name="T6" fmla="*/ 60 w 813"/>
                  <a:gd name="T7" fmla="*/ 0 h 118"/>
                  <a:gd name="T8" fmla="*/ 0 w 813"/>
                  <a:gd name="T9" fmla="*/ 0 h 118"/>
                  <a:gd name="T10" fmla="*/ 407 w 813"/>
                  <a:gd name="T11" fmla="*/ 118 h 118"/>
                  <a:gd name="T12" fmla="*/ 813 w 813"/>
                  <a:gd name="T13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3" h="118">
                    <a:moveTo>
                      <a:pt x="813" y="0"/>
                    </a:moveTo>
                    <a:cubicBezTo>
                      <a:pt x="753" y="0"/>
                      <a:pt x="753" y="0"/>
                      <a:pt x="753" y="0"/>
                    </a:cubicBezTo>
                    <a:cubicBezTo>
                      <a:pt x="650" y="56"/>
                      <a:pt x="532" y="88"/>
                      <a:pt x="407" y="88"/>
                    </a:cubicBezTo>
                    <a:cubicBezTo>
                      <a:pt x="281" y="88"/>
                      <a:pt x="163" y="56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7" y="75"/>
                      <a:pt x="257" y="118"/>
                      <a:pt x="407" y="118"/>
                    </a:cubicBezTo>
                    <a:cubicBezTo>
                      <a:pt x="556" y="118"/>
                      <a:pt x="696" y="75"/>
                      <a:pt x="813" y="0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9"/>
              <p:cNvSpPr/>
              <p:nvPr/>
            </p:nvSpPr>
            <p:spPr bwMode="auto">
              <a:xfrm>
                <a:off x="3743325" y="3970338"/>
                <a:ext cx="1920875" cy="209550"/>
              </a:xfrm>
              <a:custGeom>
                <a:avLst/>
                <a:gdLst>
                  <a:gd name="T0" fmla="*/ 511 w 511"/>
                  <a:gd name="T1" fmla="*/ 0 h 55"/>
                  <a:gd name="T2" fmla="*/ 428 w 511"/>
                  <a:gd name="T3" fmla="*/ 0 h 55"/>
                  <a:gd name="T4" fmla="*/ 378 w 511"/>
                  <a:gd name="T5" fmla="*/ 12 h 55"/>
                  <a:gd name="T6" fmla="*/ 262 w 511"/>
                  <a:gd name="T7" fmla="*/ 24 h 55"/>
                  <a:gd name="T8" fmla="*/ 246 w 511"/>
                  <a:gd name="T9" fmla="*/ 23 h 55"/>
                  <a:gd name="T10" fmla="*/ 127 w 511"/>
                  <a:gd name="T11" fmla="*/ 10 h 55"/>
                  <a:gd name="T12" fmla="*/ 88 w 511"/>
                  <a:gd name="T13" fmla="*/ 0 h 55"/>
                  <a:gd name="T14" fmla="*/ 0 w 511"/>
                  <a:gd name="T15" fmla="*/ 0 h 55"/>
                  <a:gd name="T16" fmla="*/ 234 w 511"/>
                  <a:gd name="T17" fmla="*/ 50 h 55"/>
                  <a:gd name="T18" fmla="*/ 511 w 511"/>
                  <a:gd name="T1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1" h="55">
                    <a:moveTo>
                      <a:pt x="511" y="0"/>
                    </a:moveTo>
                    <a:cubicBezTo>
                      <a:pt x="428" y="0"/>
                      <a:pt x="428" y="0"/>
                      <a:pt x="428" y="0"/>
                    </a:cubicBezTo>
                    <a:cubicBezTo>
                      <a:pt x="411" y="5"/>
                      <a:pt x="395" y="9"/>
                      <a:pt x="378" y="12"/>
                    </a:cubicBezTo>
                    <a:cubicBezTo>
                      <a:pt x="340" y="20"/>
                      <a:pt x="301" y="24"/>
                      <a:pt x="262" y="24"/>
                    </a:cubicBezTo>
                    <a:cubicBezTo>
                      <a:pt x="257" y="24"/>
                      <a:pt x="251" y="24"/>
                      <a:pt x="246" y="23"/>
                    </a:cubicBezTo>
                    <a:cubicBezTo>
                      <a:pt x="206" y="23"/>
                      <a:pt x="166" y="18"/>
                      <a:pt x="127" y="10"/>
                    </a:cubicBezTo>
                    <a:cubicBezTo>
                      <a:pt x="114" y="7"/>
                      <a:pt x="101" y="4"/>
                      <a:pt x="8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8" y="27"/>
                      <a:pt x="145" y="45"/>
                      <a:pt x="234" y="50"/>
                    </a:cubicBezTo>
                    <a:cubicBezTo>
                      <a:pt x="340" y="55"/>
                      <a:pt x="432" y="33"/>
                      <a:pt x="511" y="0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20"/>
              <p:cNvSpPr/>
              <p:nvPr/>
            </p:nvSpPr>
            <p:spPr bwMode="auto">
              <a:xfrm>
                <a:off x="2446338" y="3970338"/>
                <a:ext cx="4525962" cy="919162"/>
              </a:xfrm>
              <a:custGeom>
                <a:avLst/>
                <a:gdLst>
                  <a:gd name="T0" fmla="*/ 1084 w 1204"/>
                  <a:gd name="T1" fmla="*/ 0 h 242"/>
                  <a:gd name="T2" fmla="*/ 601 w 1204"/>
                  <a:gd name="T3" fmla="*/ 161 h 242"/>
                  <a:gd name="T4" fmla="*/ 119 w 1204"/>
                  <a:gd name="T5" fmla="*/ 0 h 242"/>
                  <a:gd name="T6" fmla="*/ 0 w 1204"/>
                  <a:gd name="T7" fmla="*/ 0 h 242"/>
                  <a:gd name="T8" fmla="*/ 105 w 1204"/>
                  <a:gd name="T9" fmla="*/ 91 h 242"/>
                  <a:gd name="T10" fmla="*/ 138 w 1204"/>
                  <a:gd name="T11" fmla="*/ 73 h 242"/>
                  <a:gd name="T12" fmla="*/ 217 w 1204"/>
                  <a:gd name="T13" fmla="*/ 114 h 242"/>
                  <a:gd name="T14" fmla="*/ 219 w 1204"/>
                  <a:gd name="T15" fmla="*/ 157 h 242"/>
                  <a:gd name="T16" fmla="*/ 383 w 1204"/>
                  <a:gd name="T17" fmla="*/ 215 h 242"/>
                  <a:gd name="T18" fmla="*/ 410 w 1204"/>
                  <a:gd name="T19" fmla="*/ 186 h 242"/>
                  <a:gd name="T20" fmla="*/ 498 w 1204"/>
                  <a:gd name="T21" fmla="*/ 199 h 242"/>
                  <a:gd name="T22" fmla="*/ 514 w 1204"/>
                  <a:gd name="T23" fmla="*/ 240 h 242"/>
                  <a:gd name="T24" fmla="*/ 691 w 1204"/>
                  <a:gd name="T25" fmla="*/ 242 h 242"/>
                  <a:gd name="T26" fmla="*/ 691 w 1204"/>
                  <a:gd name="T27" fmla="*/ 242 h 242"/>
                  <a:gd name="T28" fmla="*/ 705 w 1204"/>
                  <a:gd name="T29" fmla="*/ 204 h 242"/>
                  <a:gd name="T30" fmla="*/ 791 w 1204"/>
                  <a:gd name="T31" fmla="*/ 184 h 242"/>
                  <a:gd name="T32" fmla="*/ 822 w 1204"/>
                  <a:gd name="T33" fmla="*/ 216 h 242"/>
                  <a:gd name="T34" fmla="*/ 984 w 1204"/>
                  <a:gd name="T35" fmla="*/ 154 h 242"/>
                  <a:gd name="T36" fmla="*/ 984 w 1204"/>
                  <a:gd name="T37" fmla="*/ 153 h 242"/>
                  <a:gd name="T38" fmla="*/ 986 w 1204"/>
                  <a:gd name="T39" fmla="*/ 114 h 242"/>
                  <a:gd name="T40" fmla="*/ 1061 w 1204"/>
                  <a:gd name="T41" fmla="*/ 67 h 242"/>
                  <a:gd name="T42" fmla="*/ 1099 w 1204"/>
                  <a:gd name="T43" fmla="*/ 87 h 242"/>
                  <a:gd name="T44" fmla="*/ 1204 w 1204"/>
                  <a:gd name="T45" fmla="*/ 0 h 242"/>
                  <a:gd name="T46" fmla="*/ 1084 w 1204"/>
                  <a:gd name="T47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04" h="242">
                    <a:moveTo>
                      <a:pt x="1084" y="0"/>
                    </a:moveTo>
                    <a:cubicBezTo>
                      <a:pt x="949" y="101"/>
                      <a:pt x="782" y="161"/>
                      <a:pt x="601" y="161"/>
                    </a:cubicBezTo>
                    <a:cubicBezTo>
                      <a:pt x="420" y="161"/>
                      <a:pt x="253" y="101"/>
                      <a:pt x="1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5" y="91"/>
                      <a:pt x="105" y="91"/>
                      <a:pt x="105" y="91"/>
                    </a:cubicBezTo>
                    <a:cubicBezTo>
                      <a:pt x="138" y="73"/>
                      <a:pt x="138" y="73"/>
                      <a:pt x="138" y="73"/>
                    </a:cubicBezTo>
                    <a:cubicBezTo>
                      <a:pt x="217" y="114"/>
                      <a:pt x="217" y="114"/>
                      <a:pt x="217" y="114"/>
                    </a:cubicBezTo>
                    <a:cubicBezTo>
                      <a:pt x="219" y="157"/>
                      <a:pt x="219" y="157"/>
                      <a:pt x="219" y="157"/>
                    </a:cubicBezTo>
                    <a:cubicBezTo>
                      <a:pt x="383" y="215"/>
                      <a:pt x="383" y="215"/>
                      <a:pt x="383" y="215"/>
                    </a:cubicBezTo>
                    <a:cubicBezTo>
                      <a:pt x="410" y="186"/>
                      <a:pt x="410" y="186"/>
                      <a:pt x="410" y="186"/>
                    </a:cubicBezTo>
                    <a:cubicBezTo>
                      <a:pt x="498" y="199"/>
                      <a:pt x="498" y="199"/>
                      <a:pt x="498" y="199"/>
                    </a:cubicBezTo>
                    <a:cubicBezTo>
                      <a:pt x="514" y="240"/>
                      <a:pt x="514" y="240"/>
                      <a:pt x="514" y="240"/>
                    </a:cubicBezTo>
                    <a:cubicBezTo>
                      <a:pt x="691" y="242"/>
                      <a:pt x="691" y="242"/>
                      <a:pt x="691" y="242"/>
                    </a:cubicBezTo>
                    <a:cubicBezTo>
                      <a:pt x="691" y="242"/>
                      <a:pt x="691" y="242"/>
                      <a:pt x="691" y="242"/>
                    </a:cubicBezTo>
                    <a:cubicBezTo>
                      <a:pt x="705" y="204"/>
                      <a:pt x="705" y="204"/>
                      <a:pt x="705" y="204"/>
                    </a:cubicBezTo>
                    <a:cubicBezTo>
                      <a:pt x="791" y="184"/>
                      <a:pt x="791" y="184"/>
                      <a:pt x="791" y="184"/>
                    </a:cubicBezTo>
                    <a:cubicBezTo>
                      <a:pt x="822" y="216"/>
                      <a:pt x="822" y="216"/>
                      <a:pt x="822" y="216"/>
                    </a:cubicBezTo>
                    <a:cubicBezTo>
                      <a:pt x="984" y="154"/>
                      <a:pt x="984" y="154"/>
                      <a:pt x="984" y="154"/>
                    </a:cubicBezTo>
                    <a:cubicBezTo>
                      <a:pt x="984" y="153"/>
                      <a:pt x="984" y="153"/>
                      <a:pt x="984" y="153"/>
                    </a:cubicBezTo>
                    <a:cubicBezTo>
                      <a:pt x="986" y="114"/>
                      <a:pt x="986" y="114"/>
                      <a:pt x="986" y="114"/>
                    </a:cubicBezTo>
                    <a:cubicBezTo>
                      <a:pt x="1061" y="67"/>
                      <a:pt x="1061" y="67"/>
                      <a:pt x="1061" y="67"/>
                    </a:cubicBezTo>
                    <a:cubicBezTo>
                      <a:pt x="1099" y="87"/>
                      <a:pt x="1099" y="87"/>
                      <a:pt x="1099" y="87"/>
                    </a:cubicBezTo>
                    <a:cubicBezTo>
                      <a:pt x="1204" y="0"/>
                      <a:pt x="1204" y="0"/>
                      <a:pt x="1204" y="0"/>
                    </a:cubicBezTo>
                    <a:lnTo>
                      <a:pt x="1084" y="0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9" name="组 18">
            <a:extLst>
              <a:ext uri="{FF2B5EF4-FFF2-40B4-BE49-F238E27FC236}">
                <a16:creationId xmlns:a16="http://schemas.microsoft.com/office/drawing/2014/main" id="{23C39ED6-026D-4E5E-822F-9D857A401F13}"/>
              </a:ext>
            </a:extLst>
          </p:cNvPr>
          <p:cNvGrpSpPr/>
          <p:nvPr userDrawn="1"/>
        </p:nvGrpSpPr>
        <p:grpSpPr>
          <a:xfrm>
            <a:off x="144000" y="693000"/>
            <a:ext cx="11903710" cy="76200"/>
            <a:chOff x="0" y="849815"/>
            <a:chExt cx="10732770" cy="405027"/>
          </a:xfrm>
          <a:effectLst/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4F639658-37E9-4B27-894D-DAA9B526DA9D}"/>
                </a:ext>
              </a:extLst>
            </p:cNvPr>
            <p:cNvSpPr/>
            <p:nvPr/>
          </p:nvSpPr>
          <p:spPr>
            <a:xfrm>
              <a:off x="0" y="909138"/>
              <a:ext cx="10732770" cy="345704"/>
            </a:xfrm>
            <a:prstGeom prst="rect">
              <a:avLst/>
            </a:prstGeom>
            <a:solidFill>
              <a:srgbClr val="FF880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21" name="Freeform 24">
              <a:extLst>
                <a:ext uri="{FF2B5EF4-FFF2-40B4-BE49-F238E27FC236}">
                  <a16:creationId xmlns:a16="http://schemas.microsoft.com/office/drawing/2014/main" id="{9BB17709-FF22-4505-BD94-958051FF581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474969" y="849815"/>
              <a:ext cx="4201795" cy="405027"/>
            </a:xfrm>
            <a:custGeom>
              <a:avLst/>
              <a:gdLst>
                <a:gd name="T0" fmla="*/ 586 w 1218"/>
                <a:gd name="T1" fmla="*/ 55 h 115"/>
                <a:gd name="T2" fmla="*/ 337 w 1218"/>
                <a:gd name="T3" fmla="*/ 0 h 115"/>
                <a:gd name="T4" fmla="*/ 419 w 1218"/>
                <a:gd name="T5" fmla="*/ 0 h 115"/>
                <a:gd name="T6" fmla="*/ 479 w 1218"/>
                <a:gd name="T7" fmla="*/ 15 h 115"/>
                <a:gd name="T8" fmla="*/ 598 w 1218"/>
                <a:gd name="T9" fmla="*/ 29 h 115"/>
                <a:gd name="T10" fmla="*/ 614 w 1218"/>
                <a:gd name="T11" fmla="*/ 29 h 115"/>
                <a:gd name="T12" fmla="*/ 730 w 1218"/>
                <a:gd name="T13" fmla="*/ 18 h 115"/>
                <a:gd name="T14" fmla="*/ 799 w 1218"/>
                <a:gd name="T15" fmla="*/ 0 h 115"/>
                <a:gd name="T16" fmla="*/ 876 w 1218"/>
                <a:gd name="T17" fmla="*/ 0 h 115"/>
                <a:gd name="T18" fmla="*/ 586 w 1218"/>
                <a:gd name="T19" fmla="*/ 55 h 115"/>
                <a:gd name="T20" fmla="*/ 966 w 1218"/>
                <a:gd name="T21" fmla="*/ 0 h 115"/>
                <a:gd name="T22" fmla="*/ 608 w 1218"/>
                <a:gd name="T23" fmla="*/ 93 h 115"/>
                <a:gd name="T24" fmla="*/ 251 w 1218"/>
                <a:gd name="T25" fmla="*/ 0 h 115"/>
                <a:gd name="T26" fmla="*/ 192 w 1218"/>
                <a:gd name="T27" fmla="*/ 0 h 115"/>
                <a:gd name="T28" fmla="*/ 496 w 1218"/>
                <a:gd name="T29" fmla="*/ 115 h 115"/>
                <a:gd name="T30" fmla="*/ 721 w 1218"/>
                <a:gd name="T31" fmla="*/ 115 h 115"/>
                <a:gd name="T32" fmla="*/ 1024 w 1218"/>
                <a:gd name="T33" fmla="*/ 0 h 115"/>
                <a:gd name="T34" fmla="*/ 966 w 1218"/>
                <a:gd name="T35" fmla="*/ 0 h 115"/>
                <a:gd name="T36" fmla="*/ 1068 w 1218"/>
                <a:gd name="T37" fmla="*/ 72 h 115"/>
                <a:gd name="T38" fmla="*/ 1106 w 1218"/>
                <a:gd name="T39" fmla="*/ 92 h 115"/>
                <a:gd name="T40" fmla="*/ 1218 w 1218"/>
                <a:gd name="T41" fmla="*/ 0 h 115"/>
                <a:gd name="T42" fmla="*/ 1098 w 1218"/>
                <a:gd name="T43" fmla="*/ 0 h 115"/>
                <a:gd name="T44" fmla="*/ 891 w 1218"/>
                <a:gd name="T45" fmla="*/ 115 h 115"/>
                <a:gd name="T46" fmla="*/ 999 w 1218"/>
                <a:gd name="T47" fmla="*/ 115 h 115"/>
                <a:gd name="T48" fmla="*/ 1068 w 1218"/>
                <a:gd name="T49" fmla="*/ 72 h 115"/>
                <a:gd name="T50" fmla="*/ 118 w 1218"/>
                <a:gd name="T51" fmla="*/ 0 h 115"/>
                <a:gd name="T52" fmla="*/ 0 w 1218"/>
                <a:gd name="T53" fmla="*/ 0 h 115"/>
                <a:gd name="T54" fmla="*/ 112 w 1218"/>
                <a:gd name="T55" fmla="*/ 96 h 115"/>
                <a:gd name="T56" fmla="*/ 144 w 1218"/>
                <a:gd name="T57" fmla="*/ 79 h 115"/>
                <a:gd name="T58" fmla="*/ 216 w 1218"/>
                <a:gd name="T59" fmla="*/ 115 h 115"/>
                <a:gd name="T60" fmla="*/ 325 w 1218"/>
                <a:gd name="T61" fmla="*/ 115 h 115"/>
                <a:gd name="T62" fmla="*/ 118 w 1218"/>
                <a:gd name="T6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18" h="115">
                  <a:moveTo>
                    <a:pt x="586" y="55"/>
                  </a:moveTo>
                  <a:cubicBezTo>
                    <a:pt x="490" y="50"/>
                    <a:pt x="408" y="29"/>
                    <a:pt x="337" y="0"/>
                  </a:cubicBezTo>
                  <a:cubicBezTo>
                    <a:pt x="419" y="0"/>
                    <a:pt x="419" y="0"/>
                    <a:pt x="419" y="0"/>
                  </a:cubicBezTo>
                  <a:cubicBezTo>
                    <a:pt x="439" y="6"/>
                    <a:pt x="459" y="11"/>
                    <a:pt x="479" y="15"/>
                  </a:cubicBezTo>
                  <a:cubicBezTo>
                    <a:pt x="518" y="23"/>
                    <a:pt x="558" y="28"/>
                    <a:pt x="598" y="29"/>
                  </a:cubicBezTo>
                  <a:cubicBezTo>
                    <a:pt x="603" y="29"/>
                    <a:pt x="608" y="29"/>
                    <a:pt x="614" y="29"/>
                  </a:cubicBezTo>
                  <a:cubicBezTo>
                    <a:pt x="653" y="29"/>
                    <a:pt x="692" y="25"/>
                    <a:pt x="730" y="18"/>
                  </a:cubicBezTo>
                  <a:cubicBezTo>
                    <a:pt x="753" y="13"/>
                    <a:pt x="776" y="7"/>
                    <a:pt x="799" y="0"/>
                  </a:cubicBezTo>
                  <a:cubicBezTo>
                    <a:pt x="876" y="0"/>
                    <a:pt x="876" y="0"/>
                    <a:pt x="876" y="0"/>
                  </a:cubicBezTo>
                  <a:cubicBezTo>
                    <a:pt x="795" y="36"/>
                    <a:pt x="697" y="60"/>
                    <a:pt x="586" y="55"/>
                  </a:cubicBezTo>
                  <a:close/>
                  <a:moveTo>
                    <a:pt x="966" y="0"/>
                  </a:moveTo>
                  <a:cubicBezTo>
                    <a:pt x="860" y="59"/>
                    <a:pt x="738" y="93"/>
                    <a:pt x="608" y="93"/>
                  </a:cubicBezTo>
                  <a:cubicBezTo>
                    <a:pt x="478" y="93"/>
                    <a:pt x="356" y="59"/>
                    <a:pt x="251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282" y="58"/>
                    <a:pt x="385" y="99"/>
                    <a:pt x="496" y="115"/>
                  </a:cubicBezTo>
                  <a:cubicBezTo>
                    <a:pt x="721" y="115"/>
                    <a:pt x="721" y="115"/>
                    <a:pt x="721" y="115"/>
                  </a:cubicBezTo>
                  <a:cubicBezTo>
                    <a:pt x="832" y="99"/>
                    <a:pt x="935" y="58"/>
                    <a:pt x="1024" y="0"/>
                  </a:cubicBezTo>
                  <a:lnTo>
                    <a:pt x="966" y="0"/>
                  </a:lnTo>
                  <a:close/>
                  <a:moveTo>
                    <a:pt x="1068" y="72"/>
                  </a:moveTo>
                  <a:cubicBezTo>
                    <a:pt x="1106" y="92"/>
                    <a:pt x="1106" y="92"/>
                    <a:pt x="1106" y="92"/>
                  </a:cubicBezTo>
                  <a:cubicBezTo>
                    <a:pt x="1218" y="0"/>
                    <a:pt x="1218" y="0"/>
                    <a:pt x="1218" y="0"/>
                  </a:cubicBezTo>
                  <a:cubicBezTo>
                    <a:pt x="1098" y="0"/>
                    <a:pt x="1098" y="0"/>
                    <a:pt x="1098" y="0"/>
                  </a:cubicBezTo>
                  <a:cubicBezTo>
                    <a:pt x="1036" y="48"/>
                    <a:pt x="966" y="87"/>
                    <a:pt x="891" y="115"/>
                  </a:cubicBezTo>
                  <a:cubicBezTo>
                    <a:pt x="999" y="115"/>
                    <a:pt x="999" y="115"/>
                    <a:pt x="999" y="115"/>
                  </a:cubicBezTo>
                  <a:lnTo>
                    <a:pt x="1068" y="72"/>
                  </a:lnTo>
                  <a:close/>
                  <a:moveTo>
                    <a:pt x="11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2" y="96"/>
                    <a:pt x="112" y="96"/>
                    <a:pt x="112" y="96"/>
                  </a:cubicBezTo>
                  <a:cubicBezTo>
                    <a:pt x="144" y="79"/>
                    <a:pt x="144" y="79"/>
                    <a:pt x="144" y="79"/>
                  </a:cubicBezTo>
                  <a:cubicBezTo>
                    <a:pt x="216" y="115"/>
                    <a:pt x="216" y="115"/>
                    <a:pt x="216" y="115"/>
                  </a:cubicBezTo>
                  <a:cubicBezTo>
                    <a:pt x="325" y="115"/>
                    <a:pt x="325" y="115"/>
                    <a:pt x="325" y="115"/>
                  </a:cubicBezTo>
                  <a:cubicBezTo>
                    <a:pt x="250" y="87"/>
                    <a:pt x="180" y="48"/>
                    <a:pt x="118" y="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2" name="Picture 8" descr="C:\Users\Administrator\Desktop\90161384414758198_副本.png">
            <a:extLst>
              <a:ext uri="{FF2B5EF4-FFF2-40B4-BE49-F238E27FC236}">
                <a16:creationId xmlns:a16="http://schemas.microsoft.com/office/drawing/2014/main" id="{5352594A-A739-4C2C-A414-BE82EC93EA2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33455" y="55245"/>
            <a:ext cx="603250" cy="6089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-14605" y="0"/>
            <a:ext cx="12206605" cy="6844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9085" y="116151"/>
            <a:ext cx="9189720" cy="60484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800">
                <a:solidFill>
                  <a:srgbClr val="B60005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grpSp>
        <p:nvGrpSpPr>
          <p:cNvPr id="5" name="组 18"/>
          <p:cNvGrpSpPr/>
          <p:nvPr userDrawn="1"/>
        </p:nvGrpSpPr>
        <p:grpSpPr>
          <a:xfrm>
            <a:off x="144000" y="693000"/>
            <a:ext cx="11903710" cy="76200"/>
            <a:chOff x="0" y="849815"/>
            <a:chExt cx="10732770" cy="405027"/>
          </a:xfrm>
          <a:effectLst/>
        </p:grpSpPr>
        <p:sp>
          <p:nvSpPr>
            <p:cNvPr id="6" name="矩形 5"/>
            <p:cNvSpPr/>
            <p:nvPr/>
          </p:nvSpPr>
          <p:spPr>
            <a:xfrm>
              <a:off x="0" y="909138"/>
              <a:ext cx="10732770" cy="345704"/>
            </a:xfrm>
            <a:prstGeom prst="rect">
              <a:avLst/>
            </a:prstGeom>
            <a:solidFill>
              <a:srgbClr val="FF880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7" name="Freeform 24"/>
            <p:cNvSpPr>
              <a:spLocks noEditPoints="1"/>
            </p:cNvSpPr>
            <p:nvPr userDrawn="1"/>
          </p:nvSpPr>
          <p:spPr bwMode="auto">
            <a:xfrm>
              <a:off x="5474969" y="849815"/>
              <a:ext cx="4201795" cy="405027"/>
            </a:xfrm>
            <a:custGeom>
              <a:avLst/>
              <a:gdLst>
                <a:gd name="T0" fmla="*/ 586 w 1218"/>
                <a:gd name="T1" fmla="*/ 55 h 115"/>
                <a:gd name="T2" fmla="*/ 337 w 1218"/>
                <a:gd name="T3" fmla="*/ 0 h 115"/>
                <a:gd name="T4" fmla="*/ 419 w 1218"/>
                <a:gd name="T5" fmla="*/ 0 h 115"/>
                <a:gd name="T6" fmla="*/ 479 w 1218"/>
                <a:gd name="T7" fmla="*/ 15 h 115"/>
                <a:gd name="T8" fmla="*/ 598 w 1218"/>
                <a:gd name="T9" fmla="*/ 29 h 115"/>
                <a:gd name="T10" fmla="*/ 614 w 1218"/>
                <a:gd name="T11" fmla="*/ 29 h 115"/>
                <a:gd name="T12" fmla="*/ 730 w 1218"/>
                <a:gd name="T13" fmla="*/ 18 h 115"/>
                <a:gd name="T14" fmla="*/ 799 w 1218"/>
                <a:gd name="T15" fmla="*/ 0 h 115"/>
                <a:gd name="T16" fmla="*/ 876 w 1218"/>
                <a:gd name="T17" fmla="*/ 0 h 115"/>
                <a:gd name="T18" fmla="*/ 586 w 1218"/>
                <a:gd name="T19" fmla="*/ 55 h 115"/>
                <a:gd name="T20" fmla="*/ 966 w 1218"/>
                <a:gd name="T21" fmla="*/ 0 h 115"/>
                <a:gd name="T22" fmla="*/ 608 w 1218"/>
                <a:gd name="T23" fmla="*/ 93 h 115"/>
                <a:gd name="T24" fmla="*/ 251 w 1218"/>
                <a:gd name="T25" fmla="*/ 0 h 115"/>
                <a:gd name="T26" fmla="*/ 192 w 1218"/>
                <a:gd name="T27" fmla="*/ 0 h 115"/>
                <a:gd name="T28" fmla="*/ 496 w 1218"/>
                <a:gd name="T29" fmla="*/ 115 h 115"/>
                <a:gd name="T30" fmla="*/ 721 w 1218"/>
                <a:gd name="T31" fmla="*/ 115 h 115"/>
                <a:gd name="T32" fmla="*/ 1024 w 1218"/>
                <a:gd name="T33" fmla="*/ 0 h 115"/>
                <a:gd name="T34" fmla="*/ 966 w 1218"/>
                <a:gd name="T35" fmla="*/ 0 h 115"/>
                <a:gd name="T36" fmla="*/ 1068 w 1218"/>
                <a:gd name="T37" fmla="*/ 72 h 115"/>
                <a:gd name="T38" fmla="*/ 1106 w 1218"/>
                <a:gd name="T39" fmla="*/ 92 h 115"/>
                <a:gd name="T40" fmla="*/ 1218 w 1218"/>
                <a:gd name="T41" fmla="*/ 0 h 115"/>
                <a:gd name="T42" fmla="*/ 1098 w 1218"/>
                <a:gd name="T43" fmla="*/ 0 h 115"/>
                <a:gd name="T44" fmla="*/ 891 w 1218"/>
                <a:gd name="T45" fmla="*/ 115 h 115"/>
                <a:gd name="T46" fmla="*/ 999 w 1218"/>
                <a:gd name="T47" fmla="*/ 115 h 115"/>
                <a:gd name="T48" fmla="*/ 1068 w 1218"/>
                <a:gd name="T49" fmla="*/ 72 h 115"/>
                <a:gd name="T50" fmla="*/ 118 w 1218"/>
                <a:gd name="T51" fmla="*/ 0 h 115"/>
                <a:gd name="T52" fmla="*/ 0 w 1218"/>
                <a:gd name="T53" fmla="*/ 0 h 115"/>
                <a:gd name="T54" fmla="*/ 112 w 1218"/>
                <a:gd name="T55" fmla="*/ 96 h 115"/>
                <a:gd name="T56" fmla="*/ 144 w 1218"/>
                <a:gd name="T57" fmla="*/ 79 h 115"/>
                <a:gd name="T58" fmla="*/ 216 w 1218"/>
                <a:gd name="T59" fmla="*/ 115 h 115"/>
                <a:gd name="T60" fmla="*/ 325 w 1218"/>
                <a:gd name="T61" fmla="*/ 115 h 115"/>
                <a:gd name="T62" fmla="*/ 118 w 1218"/>
                <a:gd name="T6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18" h="115">
                  <a:moveTo>
                    <a:pt x="586" y="55"/>
                  </a:moveTo>
                  <a:cubicBezTo>
                    <a:pt x="490" y="50"/>
                    <a:pt x="408" y="29"/>
                    <a:pt x="337" y="0"/>
                  </a:cubicBezTo>
                  <a:cubicBezTo>
                    <a:pt x="419" y="0"/>
                    <a:pt x="419" y="0"/>
                    <a:pt x="419" y="0"/>
                  </a:cubicBezTo>
                  <a:cubicBezTo>
                    <a:pt x="439" y="6"/>
                    <a:pt x="459" y="11"/>
                    <a:pt x="479" y="15"/>
                  </a:cubicBezTo>
                  <a:cubicBezTo>
                    <a:pt x="518" y="23"/>
                    <a:pt x="558" y="28"/>
                    <a:pt x="598" y="29"/>
                  </a:cubicBezTo>
                  <a:cubicBezTo>
                    <a:pt x="603" y="29"/>
                    <a:pt x="608" y="29"/>
                    <a:pt x="614" y="29"/>
                  </a:cubicBezTo>
                  <a:cubicBezTo>
                    <a:pt x="653" y="29"/>
                    <a:pt x="692" y="25"/>
                    <a:pt x="730" y="18"/>
                  </a:cubicBezTo>
                  <a:cubicBezTo>
                    <a:pt x="753" y="13"/>
                    <a:pt x="776" y="7"/>
                    <a:pt x="799" y="0"/>
                  </a:cubicBezTo>
                  <a:cubicBezTo>
                    <a:pt x="876" y="0"/>
                    <a:pt x="876" y="0"/>
                    <a:pt x="876" y="0"/>
                  </a:cubicBezTo>
                  <a:cubicBezTo>
                    <a:pt x="795" y="36"/>
                    <a:pt x="697" y="60"/>
                    <a:pt x="586" y="55"/>
                  </a:cubicBezTo>
                  <a:close/>
                  <a:moveTo>
                    <a:pt x="966" y="0"/>
                  </a:moveTo>
                  <a:cubicBezTo>
                    <a:pt x="860" y="59"/>
                    <a:pt x="738" y="93"/>
                    <a:pt x="608" y="93"/>
                  </a:cubicBezTo>
                  <a:cubicBezTo>
                    <a:pt x="478" y="93"/>
                    <a:pt x="356" y="59"/>
                    <a:pt x="251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282" y="58"/>
                    <a:pt x="385" y="99"/>
                    <a:pt x="496" y="115"/>
                  </a:cubicBezTo>
                  <a:cubicBezTo>
                    <a:pt x="721" y="115"/>
                    <a:pt x="721" y="115"/>
                    <a:pt x="721" y="115"/>
                  </a:cubicBezTo>
                  <a:cubicBezTo>
                    <a:pt x="832" y="99"/>
                    <a:pt x="935" y="58"/>
                    <a:pt x="1024" y="0"/>
                  </a:cubicBezTo>
                  <a:lnTo>
                    <a:pt x="966" y="0"/>
                  </a:lnTo>
                  <a:close/>
                  <a:moveTo>
                    <a:pt x="1068" y="72"/>
                  </a:moveTo>
                  <a:cubicBezTo>
                    <a:pt x="1106" y="92"/>
                    <a:pt x="1106" y="92"/>
                    <a:pt x="1106" y="92"/>
                  </a:cubicBezTo>
                  <a:cubicBezTo>
                    <a:pt x="1218" y="0"/>
                    <a:pt x="1218" y="0"/>
                    <a:pt x="1218" y="0"/>
                  </a:cubicBezTo>
                  <a:cubicBezTo>
                    <a:pt x="1098" y="0"/>
                    <a:pt x="1098" y="0"/>
                    <a:pt x="1098" y="0"/>
                  </a:cubicBezTo>
                  <a:cubicBezTo>
                    <a:pt x="1036" y="48"/>
                    <a:pt x="966" y="87"/>
                    <a:pt x="891" y="115"/>
                  </a:cubicBezTo>
                  <a:cubicBezTo>
                    <a:pt x="999" y="115"/>
                    <a:pt x="999" y="115"/>
                    <a:pt x="999" y="115"/>
                  </a:cubicBezTo>
                  <a:lnTo>
                    <a:pt x="1068" y="72"/>
                  </a:lnTo>
                  <a:close/>
                  <a:moveTo>
                    <a:pt x="11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2" y="96"/>
                    <a:pt x="112" y="96"/>
                    <a:pt x="112" y="96"/>
                  </a:cubicBezTo>
                  <a:cubicBezTo>
                    <a:pt x="144" y="79"/>
                    <a:pt x="144" y="79"/>
                    <a:pt x="144" y="79"/>
                  </a:cubicBezTo>
                  <a:cubicBezTo>
                    <a:pt x="216" y="115"/>
                    <a:pt x="216" y="115"/>
                    <a:pt x="216" y="115"/>
                  </a:cubicBezTo>
                  <a:cubicBezTo>
                    <a:pt x="325" y="115"/>
                    <a:pt x="325" y="115"/>
                    <a:pt x="325" y="115"/>
                  </a:cubicBezTo>
                  <a:cubicBezTo>
                    <a:pt x="250" y="87"/>
                    <a:pt x="180" y="48"/>
                    <a:pt x="118" y="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029" name="Picture 8" descr="C:\Users\Administrator\Desktop\90161384414758198_副本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33455" y="55245"/>
            <a:ext cx="603250" cy="60896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 6">
            <a:extLst>
              <a:ext uri="{FF2B5EF4-FFF2-40B4-BE49-F238E27FC236}">
                <a16:creationId xmlns:a16="http://schemas.microsoft.com/office/drawing/2014/main" id="{5CD6BDFA-2A6A-4A0B-A684-0F2332C3BD0B}"/>
              </a:ext>
            </a:extLst>
          </p:cNvPr>
          <p:cNvGrpSpPr/>
          <p:nvPr userDrawn="1"/>
        </p:nvGrpSpPr>
        <p:grpSpPr>
          <a:xfrm>
            <a:off x="0" y="404215"/>
            <a:ext cx="12192000" cy="6445522"/>
            <a:chOff x="0" y="404215"/>
            <a:chExt cx="12192000" cy="6445522"/>
          </a:xfrm>
        </p:grpSpPr>
        <p:sp>
          <p:nvSpPr>
            <p:cNvPr id="9" name="Freeform 295">
              <a:extLst>
                <a:ext uri="{FF2B5EF4-FFF2-40B4-BE49-F238E27FC236}">
                  <a16:creationId xmlns:a16="http://schemas.microsoft.com/office/drawing/2014/main" id="{55B6F9FC-107F-4D99-9A92-E64BCF65DB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404215"/>
              <a:ext cx="1543050" cy="6021817"/>
            </a:xfrm>
            <a:custGeom>
              <a:avLst/>
              <a:gdLst>
                <a:gd name="T0" fmla="*/ 0 w 537"/>
                <a:gd name="T1" fmla="*/ 1369 h 2105"/>
                <a:gd name="T2" fmla="*/ 94 w 537"/>
                <a:gd name="T3" fmla="*/ 1390 h 2105"/>
                <a:gd name="T4" fmla="*/ 179 w 537"/>
                <a:gd name="T5" fmla="*/ 1330 h 2105"/>
                <a:gd name="T6" fmla="*/ 211 w 537"/>
                <a:gd name="T7" fmla="*/ 1059 h 2105"/>
                <a:gd name="T8" fmla="*/ 148 w 537"/>
                <a:gd name="T9" fmla="*/ 697 h 2105"/>
                <a:gd name="T10" fmla="*/ 42 w 537"/>
                <a:gd name="T11" fmla="*/ 491 h 2105"/>
                <a:gd name="T12" fmla="*/ 0 w 537"/>
                <a:gd name="T13" fmla="*/ 375 h 2105"/>
                <a:gd name="T14" fmla="*/ 78 w 537"/>
                <a:gd name="T15" fmla="*/ 477 h 2105"/>
                <a:gd name="T16" fmla="*/ 187 w 537"/>
                <a:gd name="T17" fmla="*/ 696 h 2105"/>
                <a:gd name="T18" fmla="*/ 245 w 537"/>
                <a:gd name="T19" fmla="*/ 944 h 2105"/>
                <a:gd name="T20" fmla="*/ 236 w 537"/>
                <a:gd name="T21" fmla="*/ 1236 h 2105"/>
                <a:gd name="T22" fmla="*/ 171 w 537"/>
                <a:gd name="T23" fmla="*/ 1466 h 2105"/>
                <a:gd name="T24" fmla="*/ 97 w 537"/>
                <a:gd name="T25" fmla="*/ 1450 h 2105"/>
                <a:gd name="T26" fmla="*/ 0 w 537"/>
                <a:gd name="T27" fmla="*/ 1647 h 2105"/>
                <a:gd name="T28" fmla="*/ 0 w 537"/>
                <a:gd name="T29" fmla="*/ 1655 h 2105"/>
                <a:gd name="T30" fmla="*/ 74 w 537"/>
                <a:gd name="T31" fmla="*/ 1631 h 2105"/>
                <a:gd name="T32" fmla="*/ 358 w 537"/>
                <a:gd name="T33" fmla="*/ 1054 h 2105"/>
                <a:gd name="T34" fmla="*/ 0 w 537"/>
                <a:gd name="T35" fmla="*/ 295 h 2105"/>
                <a:gd name="T36" fmla="*/ 0 w 537"/>
                <a:gd name="T37" fmla="*/ 1812 h 2105"/>
                <a:gd name="T38" fmla="*/ 358 w 537"/>
                <a:gd name="T39" fmla="*/ 1054 h 2105"/>
                <a:gd name="T40" fmla="*/ 482 w 537"/>
                <a:gd name="T41" fmla="*/ 1118 h 2105"/>
                <a:gd name="T42" fmla="*/ 529 w 537"/>
                <a:gd name="T43" fmla="*/ 952 h 2105"/>
                <a:gd name="T44" fmla="*/ 425 w 537"/>
                <a:gd name="T45" fmla="*/ 686 h 2105"/>
                <a:gd name="T46" fmla="*/ 417 w 537"/>
                <a:gd name="T47" fmla="*/ 515 h 2105"/>
                <a:gd name="T48" fmla="*/ 236 w 537"/>
                <a:gd name="T49" fmla="*/ 295 h 2105"/>
                <a:gd name="T50" fmla="*/ 166 w 537"/>
                <a:gd name="T51" fmla="*/ 137 h 2105"/>
                <a:gd name="T52" fmla="*/ 0 w 537"/>
                <a:gd name="T53" fmla="*/ 150 h 2105"/>
                <a:gd name="T54" fmla="*/ 0 w 537"/>
                <a:gd name="T55" fmla="*/ 1959 h 2105"/>
                <a:gd name="T56" fmla="*/ 171 w 537"/>
                <a:gd name="T57" fmla="*/ 1963 h 2105"/>
                <a:gd name="T58" fmla="*/ 232 w 537"/>
                <a:gd name="T59" fmla="*/ 1806 h 2105"/>
                <a:gd name="T60" fmla="*/ 422 w 537"/>
                <a:gd name="T61" fmla="*/ 1590 h 2105"/>
                <a:gd name="T62" fmla="*/ 427 w 537"/>
                <a:gd name="T63" fmla="*/ 1418 h 2105"/>
                <a:gd name="T64" fmla="*/ 537 w 537"/>
                <a:gd name="T65" fmla="*/ 1150 h 2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37" h="2105">
                  <a:moveTo>
                    <a:pt x="97" y="1450"/>
                  </a:moveTo>
                  <a:cubicBezTo>
                    <a:pt x="73" y="1431"/>
                    <a:pt x="39" y="1403"/>
                    <a:pt x="0" y="1369"/>
                  </a:cubicBezTo>
                  <a:cubicBezTo>
                    <a:pt x="0" y="1310"/>
                    <a:pt x="0" y="1310"/>
                    <a:pt x="0" y="1310"/>
                  </a:cubicBezTo>
                  <a:cubicBezTo>
                    <a:pt x="38" y="1344"/>
                    <a:pt x="70" y="1371"/>
                    <a:pt x="94" y="1390"/>
                  </a:cubicBezTo>
                  <a:cubicBezTo>
                    <a:pt x="121" y="1412"/>
                    <a:pt x="140" y="1426"/>
                    <a:pt x="148" y="1432"/>
                  </a:cubicBezTo>
                  <a:cubicBezTo>
                    <a:pt x="152" y="1420"/>
                    <a:pt x="166" y="1384"/>
                    <a:pt x="179" y="1330"/>
                  </a:cubicBezTo>
                  <a:cubicBezTo>
                    <a:pt x="188" y="1292"/>
                    <a:pt x="195" y="1252"/>
                    <a:pt x="201" y="1211"/>
                  </a:cubicBezTo>
                  <a:cubicBezTo>
                    <a:pt x="208" y="1160"/>
                    <a:pt x="211" y="1109"/>
                    <a:pt x="211" y="1059"/>
                  </a:cubicBezTo>
                  <a:cubicBezTo>
                    <a:pt x="211" y="979"/>
                    <a:pt x="202" y="900"/>
                    <a:pt x="185" y="824"/>
                  </a:cubicBezTo>
                  <a:cubicBezTo>
                    <a:pt x="175" y="781"/>
                    <a:pt x="163" y="738"/>
                    <a:pt x="148" y="697"/>
                  </a:cubicBezTo>
                  <a:cubicBezTo>
                    <a:pt x="131" y="653"/>
                    <a:pt x="112" y="610"/>
                    <a:pt x="89" y="568"/>
                  </a:cubicBezTo>
                  <a:cubicBezTo>
                    <a:pt x="75" y="541"/>
                    <a:pt x="59" y="516"/>
                    <a:pt x="42" y="491"/>
                  </a:cubicBezTo>
                  <a:cubicBezTo>
                    <a:pt x="29" y="472"/>
                    <a:pt x="15" y="453"/>
                    <a:pt x="0" y="434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7" y="383"/>
                    <a:pt x="14" y="391"/>
                    <a:pt x="21" y="400"/>
                  </a:cubicBezTo>
                  <a:cubicBezTo>
                    <a:pt x="41" y="424"/>
                    <a:pt x="61" y="450"/>
                    <a:pt x="78" y="477"/>
                  </a:cubicBezTo>
                  <a:cubicBezTo>
                    <a:pt x="97" y="505"/>
                    <a:pt x="114" y="534"/>
                    <a:pt x="129" y="564"/>
                  </a:cubicBezTo>
                  <a:cubicBezTo>
                    <a:pt x="152" y="607"/>
                    <a:pt x="171" y="652"/>
                    <a:pt x="187" y="696"/>
                  </a:cubicBezTo>
                  <a:cubicBezTo>
                    <a:pt x="202" y="738"/>
                    <a:pt x="215" y="780"/>
                    <a:pt x="224" y="823"/>
                  </a:cubicBezTo>
                  <a:cubicBezTo>
                    <a:pt x="233" y="863"/>
                    <a:pt x="240" y="904"/>
                    <a:pt x="245" y="944"/>
                  </a:cubicBezTo>
                  <a:cubicBezTo>
                    <a:pt x="248" y="982"/>
                    <a:pt x="250" y="1020"/>
                    <a:pt x="250" y="1058"/>
                  </a:cubicBezTo>
                  <a:cubicBezTo>
                    <a:pt x="250" y="1117"/>
                    <a:pt x="246" y="1177"/>
                    <a:pt x="236" y="1236"/>
                  </a:cubicBezTo>
                  <a:cubicBezTo>
                    <a:pt x="228" y="1284"/>
                    <a:pt x="217" y="1330"/>
                    <a:pt x="203" y="1375"/>
                  </a:cubicBezTo>
                  <a:cubicBezTo>
                    <a:pt x="191" y="1416"/>
                    <a:pt x="179" y="1447"/>
                    <a:pt x="171" y="1466"/>
                  </a:cubicBezTo>
                  <a:cubicBezTo>
                    <a:pt x="165" y="1482"/>
                    <a:pt x="160" y="1492"/>
                    <a:pt x="158" y="1496"/>
                  </a:cubicBezTo>
                  <a:cubicBezTo>
                    <a:pt x="152" y="1492"/>
                    <a:pt x="130" y="1476"/>
                    <a:pt x="97" y="1450"/>
                  </a:cubicBezTo>
                  <a:close/>
                  <a:moveTo>
                    <a:pt x="0" y="1601"/>
                  </a:moveTo>
                  <a:cubicBezTo>
                    <a:pt x="0" y="1647"/>
                    <a:pt x="0" y="1647"/>
                    <a:pt x="0" y="1647"/>
                  </a:cubicBezTo>
                  <a:cubicBezTo>
                    <a:pt x="2" y="1647"/>
                    <a:pt x="4" y="1648"/>
                    <a:pt x="5" y="1649"/>
                  </a:cubicBezTo>
                  <a:cubicBezTo>
                    <a:pt x="4" y="1650"/>
                    <a:pt x="2" y="1652"/>
                    <a:pt x="0" y="1655"/>
                  </a:cubicBezTo>
                  <a:cubicBezTo>
                    <a:pt x="0" y="1722"/>
                    <a:pt x="0" y="1722"/>
                    <a:pt x="0" y="1722"/>
                  </a:cubicBezTo>
                  <a:cubicBezTo>
                    <a:pt x="49" y="1669"/>
                    <a:pt x="74" y="1631"/>
                    <a:pt x="74" y="1631"/>
                  </a:cubicBezTo>
                  <a:cubicBezTo>
                    <a:pt x="74" y="1631"/>
                    <a:pt x="47" y="1619"/>
                    <a:pt x="0" y="1601"/>
                  </a:cubicBezTo>
                  <a:close/>
                  <a:moveTo>
                    <a:pt x="358" y="1054"/>
                  </a:moveTo>
                  <a:cubicBezTo>
                    <a:pt x="358" y="730"/>
                    <a:pt x="220" y="438"/>
                    <a:pt x="0" y="233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193" y="490"/>
                    <a:pt x="313" y="758"/>
                    <a:pt x="313" y="1054"/>
                  </a:cubicBezTo>
                  <a:cubicBezTo>
                    <a:pt x="313" y="1350"/>
                    <a:pt x="193" y="1618"/>
                    <a:pt x="0" y="1812"/>
                  </a:cubicBezTo>
                  <a:cubicBezTo>
                    <a:pt x="0" y="1875"/>
                    <a:pt x="0" y="1875"/>
                    <a:pt x="0" y="1875"/>
                  </a:cubicBezTo>
                  <a:cubicBezTo>
                    <a:pt x="220" y="1670"/>
                    <a:pt x="358" y="1378"/>
                    <a:pt x="358" y="1054"/>
                  </a:cubicBezTo>
                  <a:close/>
                  <a:moveTo>
                    <a:pt x="532" y="1149"/>
                  </a:moveTo>
                  <a:cubicBezTo>
                    <a:pt x="482" y="1118"/>
                    <a:pt x="482" y="1118"/>
                    <a:pt x="482" y="1118"/>
                  </a:cubicBezTo>
                  <a:cubicBezTo>
                    <a:pt x="475" y="987"/>
                    <a:pt x="475" y="987"/>
                    <a:pt x="475" y="987"/>
                  </a:cubicBezTo>
                  <a:cubicBezTo>
                    <a:pt x="529" y="952"/>
                    <a:pt x="529" y="952"/>
                    <a:pt x="529" y="952"/>
                  </a:cubicBezTo>
                  <a:cubicBezTo>
                    <a:pt x="482" y="700"/>
                    <a:pt x="482" y="700"/>
                    <a:pt x="482" y="700"/>
                  </a:cubicBezTo>
                  <a:cubicBezTo>
                    <a:pt x="425" y="686"/>
                    <a:pt x="425" y="686"/>
                    <a:pt x="425" y="686"/>
                  </a:cubicBezTo>
                  <a:cubicBezTo>
                    <a:pt x="376" y="565"/>
                    <a:pt x="376" y="565"/>
                    <a:pt x="376" y="565"/>
                  </a:cubicBezTo>
                  <a:cubicBezTo>
                    <a:pt x="417" y="515"/>
                    <a:pt x="417" y="515"/>
                    <a:pt x="417" y="515"/>
                  </a:cubicBezTo>
                  <a:cubicBezTo>
                    <a:pt x="290" y="288"/>
                    <a:pt x="290" y="288"/>
                    <a:pt x="290" y="288"/>
                  </a:cubicBezTo>
                  <a:cubicBezTo>
                    <a:pt x="236" y="295"/>
                    <a:pt x="236" y="295"/>
                    <a:pt x="236" y="295"/>
                  </a:cubicBezTo>
                  <a:cubicBezTo>
                    <a:pt x="147" y="199"/>
                    <a:pt x="147" y="199"/>
                    <a:pt x="147" y="199"/>
                  </a:cubicBezTo>
                  <a:cubicBezTo>
                    <a:pt x="166" y="137"/>
                    <a:pt x="166" y="137"/>
                    <a:pt x="166" y="13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257" y="367"/>
                    <a:pt x="420" y="692"/>
                    <a:pt x="420" y="1054"/>
                  </a:cubicBezTo>
                  <a:cubicBezTo>
                    <a:pt x="420" y="1417"/>
                    <a:pt x="257" y="1742"/>
                    <a:pt x="0" y="1959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171" y="1963"/>
                    <a:pt x="171" y="1963"/>
                    <a:pt x="171" y="1963"/>
                  </a:cubicBezTo>
                  <a:cubicBezTo>
                    <a:pt x="155" y="1912"/>
                    <a:pt x="155" y="1912"/>
                    <a:pt x="155" y="1912"/>
                  </a:cubicBezTo>
                  <a:cubicBezTo>
                    <a:pt x="232" y="1806"/>
                    <a:pt x="232" y="1806"/>
                    <a:pt x="232" y="1806"/>
                  </a:cubicBezTo>
                  <a:cubicBezTo>
                    <a:pt x="296" y="1814"/>
                    <a:pt x="296" y="1814"/>
                    <a:pt x="296" y="1814"/>
                  </a:cubicBezTo>
                  <a:cubicBezTo>
                    <a:pt x="422" y="1590"/>
                    <a:pt x="422" y="1590"/>
                    <a:pt x="422" y="1590"/>
                  </a:cubicBezTo>
                  <a:cubicBezTo>
                    <a:pt x="386" y="1543"/>
                    <a:pt x="386" y="1543"/>
                    <a:pt x="386" y="1543"/>
                  </a:cubicBezTo>
                  <a:cubicBezTo>
                    <a:pt x="427" y="1418"/>
                    <a:pt x="427" y="1418"/>
                    <a:pt x="427" y="1418"/>
                  </a:cubicBezTo>
                  <a:cubicBezTo>
                    <a:pt x="490" y="1405"/>
                    <a:pt x="490" y="1405"/>
                    <a:pt x="490" y="1405"/>
                  </a:cubicBezTo>
                  <a:cubicBezTo>
                    <a:pt x="537" y="1150"/>
                    <a:pt x="537" y="1150"/>
                    <a:pt x="537" y="1150"/>
                  </a:cubicBezTo>
                  <a:lnTo>
                    <a:pt x="532" y="1149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299">
              <a:extLst>
                <a:ext uri="{FF2B5EF4-FFF2-40B4-BE49-F238E27FC236}">
                  <a16:creationId xmlns:a16="http://schemas.microsoft.com/office/drawing/2014/main" id="{92BA9DD0-E23E-493F-8509-5BEBD29EE6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47070" y="2948292"/>
              <a:ext cx="1344930" cy="3901445"/>
            </a:xfrm>
            <a:custGeom>
              <a:avLst/>
              <a:gdLst>
                <a:gd name="T0" fmla="*/ 224 w 531"/>
                <a:gd name="T1" fmla="*/ 1058 h 1547"/>
                <a:gd name="T2" fmla="*/ 341 w 531"/>
                <a:gd name="T3" fmla="*/ 1547 h 1547"/>
                <a:gd name="T4" fmla="*/ 291 w 531"/>
                <a:gd name="T5" fmla="*/ 1547 h 1547"/>
                <a:gd name="T6" fmla="*/ 179 w 531"/>
                <a:gd name="T7" fmla="*/ 1058 h 1547"/>
                <a:gd name="T8" fmla="*/ 531 w 531"/>
                <a:gd name="T9" fmla="*/ 242 h 1547"/>
                <a:gd name="T10" fmla="*/ 531 w 531"/>
                <a:gd name="T11" fmla="*/ 305 h 1547"/>
                <a:gd name="T12" fmla="*/ 224 w 531"/>
                <a:gd name="T13" fmla="*/ 1058 h 1547"/>
                <a:gd name="T14" fmla="*/ 354 w 531"/>
                <a:gd name="T15" fmla="*/ 807 h 1547"/>
                <a:gd name="T16" fmla="*/ 395 w 531"/>
                <a:gd name="T17" fmla="*/ 684 h 1547"/>
                <a:gd name="T18" fmla="*/ 458 w 531"/>
                <a:gd name="T19" fmla="*/ 561 h 1547"/>
                <a:gd name="T20" fmla="*/ 531 w 531"/>
                <a:gd name="T21" fmla="*/ 457 h 1547"/>
                <a:gd name="T22" fmla="*/ 531 w 531"/>
                <a:gd name="T23" fmla="*/ 399 h 1547"/>
                <a:gd name="T24" fmla="*/ 493 w 531"/>
                <a:gd name="T25" fmla="*/ 445 h 1547"/>
                <a:gd name="T26" fmla="*/ 435 w 531"/>
                <a:gd name="T27" fmla="*/ 527 h 1547"/>
                <a:gd name="T28" fmla="*/ 364 w 531"/>
                <a:gd name="T29" fmla="*/ 660 h 1547"/>
                <a:gd name="T30" fmla="*/ 318 w 531"/>
                <a:gd name="T31" fmla="*/ 792 h 1547"/>
                <a:gd name="T32" fmla="*/ 293 w 531"/>
                <a:gd name="T33" fmla="*/ 921 h 1547"/>
                <a:gd name="T34" fmla="*/ 286 w 531"/>
                <a:gd name="T35" fmla="*/ 1043 h 1547"/>
                <a:gd name="T36" fmla="*/ 301 w 531"/>
                <a:gd name="T37" fmla="*/ 1225 h 1547"/>
                <a:gd name="T38" fmla="*/ 334 w 531"/>
                <a:gd name="T39" fmla="*/ 1370 h 1547"/>
                <a:gd name="T40" fmla="*/ 368 w 531"/>
                <a:gd name="T41" fmla="*/ 1466 h 1547"/>
                <a:gd name="T42" fmla="*/ 382 w 531"/>
                <a:gd name="T43" fmla="*/ 1499 h 1547"/>
                <a:gd name="T44" fmla="*/ 531 w 531"/>
                <a:gd name="T45" fmla="*/ 1377 h 1547"/>
                <a:gd name="T46" fmla="*/ 531 w 531"/>
                <a:gd name="T47" fmla="*/ 1322 h 1547"/>
                <a:gd name="T48" fmla="*/ 459 w 531"/>
                <a:gd name="T49" fmla="*/ 1385 h 1547"/>
                <a:gd name="T50" fmla="*/ 400 w 531"/>
                <a:gd name="T51" fmla="*/ 1433 h 1547"/>
                <a:gd name="T52" fmla="*/ 364 w 531"/>
                <a:gd name="T53" fmla="*/ 1324 h 1547"/>
                <a:gd name="T54" fmla="*/ 338 w 531"/>
                <a:gd name="T55" fmla="*/ 1198 h 1547"/>
                <a:gd name="T56" fmla="*/ 326 w 531"/>
                <a:gd name="T57" fmla="*/ 1039 h 1547"/>
                <a:gd name="T58" fmla="*/ 333 w 531"/>
                <a:gd name="T59" fmla="*/ 926 h 1547"/>
                <a:gd name="T60" fmla="*/ 354 w 531"/>
                <a:gd name="T61" fmla="*/ 807 h 1547"/>
                <a:gd name="T62" fmla="*/ 43 w 531"/>
                <a:gd name="T63" fmla="*/ 1410 h 1547"/>
                <a:gd name="T64" fmla="*/ 44 w 531"/>
                <a:gd name="T65" fmla="*/ 1412 h 1547"/>
                <a:gd name="T66" fmla="*/ 101 w 531"/>
                <a:gd name="T67" fmla="*/ 1424 h 1547"/>
                <a:gd name="T68" fmla="*/ 153 w 531"/>
                <a:gd name="T69" fmla="*/ 1544 h 1547"/>
                <a:gd name="T70" fmla="*/ 151 w 531"/>
                <a:gd name="T71" fmla="*/ 1547 h 1547"/>
                <a:gd name="T72" fmla="*/ 221 w 531"/>
                <a:gd name="T73" fmla="*/ 1547 h 1547"/>
                <a:gd name="T74" fmla="*/ 116 w 531"/>
                <a:gd name="T75" fmla="*/ 1058 h 1547"/>
                <a:gd name="T76" fmla="*/ 531 w 531"/>
                <a:gd name="T77" fmla="*/ 158 h 1547"/>
                <a:gd name="T78" fmla="*/ 531 w 531"/>
                <a:gd name="T79" fmla="*/ 0 h 1547"/>
                <a:gd name="T80" fmla="*/ 365 w 531"/>
                <a:gd name="T81" fmla="*/ 142 h 1547"/>
                <a:gd name="T82" fmla="*/ 382 w 531"/>
                <a:gd name="T83" fmla="*/ 198 h 1547"/>
                <a:gd name="T84" fmla="*/ 302 w 531"/>
                <a:gd name="T85" fmla="*/ 302 h 1547"/>
                <a:gd name="T86" fmla="*/ 238 w 531"/>
                <a:gd name="T87" fmla="*/ 292 h 1547"/>
                <a:gd name="T88" fmla="*/ 105 w 531"/>
                <a:gd name="T89" fmla="*/ 517 h 1547"/>
                <a:gd name="T90" fmla="*/ 105 w 531"/>
                <a:gd name="T91" fmla="*/ 517 h 1547"/>
                <a:gd name="T92" fmla="*/ 142 w 531"/>
                <a:gd name="T93" fmla="*/ 563 h 1547"/>
                <a:gd name="T94" fmla="*/ 105 w 531"/>
                <a:gd name="T95" fmla="*/ 688 h 1547"/>
                <a:gd name="T96" fmla="*/ 42 w 531"/>
                <a:gd name="T97" fmla="*/ 703 h 1547"/>
                <a:gd name="T98" fmla="*/ 1 w 531"/>
                <a:gd name="T99" fmla="*/ 956 h 1547"/>
                <a:gd name="T100" fmla="*/ 50 w 531"/>
                <a:gd name="T101" fmla="*/ 988 h 1547"/>
                <a:gd name="T102" fmla="*/ 55 w 531"/>
                <a:gd name="T103" fmla="*/ 1119 h 1547"/>
                <a:gd name="T104" fmla="*/ 0 w 531"/>
                <a:gd name="T105" fmla="*/ 1153 h 1547"/>
                <a:gd name="T106" fmla="*/ 43 w 531"/>
                <a:gd name="T107" fmla="*/ 1410 h 1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31" h="1547">
                  <a:moveTo>
                    <a:pt x="224" y="1058"/>
                  </a:moveTo>
                  <a:cubicBezTo>
                    <a:pt x="224" y="1234"/>
                    <a:pt x="266" y="1400"/>
                    <a:pt x="341" y="1547"/>
                  </a:cubicBezTo>
                  <a:cubicBezTo>
                    <a:pt x="291" y="1547"/>
                    <a:pt x="291" y="1547"/>
                    <a:pt x="291" y="1547"/>
                  </a:cubicBezTo>
                  <a:cubicBezTo>
                    <a:pt x="219" y="1399"/>
                    <a:pt x="179" y="1233"/>
                    <a:pt x="179" y="1058"/>
                  </a:cubicBezTo>
                  <a:cubicBezTo>
                    <a:pt x="179" y="736"/>
                    <a:pt x="314" y="446"/>
                    <a:pt x="531" y="242"/>
                  </a:cubicBezTo>
                  <a:cubicBezTo>
                    <a:pt x="531" y="305"/>
                    <a:pt x="531" y="305"/>
                    <a:pt x="531" y="305"/>
                  </a:cubicBezTo>
                  <a:cubicBezTo>
                    <a:pt x="341" y="499"/>
                    <a:pt x="224" y="765"/>
                    <a:pt x="224" y="1058"/>
                  </a:cubicBezTo>
                  <a:close/>
                  <a:moveTo>
                    <a:pt x="354" y="807"/>
                  </a:moveTo>
                  <a:cubicBezTo>
                    <a:pt x="365" y="765"/>
                    <a:pt x="379" y="724"/>
                    <a:pt x="395" y="684"/>
                  </a:cubicBezTo>
                  <a:cubicBezTo>
                    <a:pt x="412" y="642"/>
                    <a:pt x="434" y="600"/>
                    <a:pt x="458" y="561"/>
                  </a:cubicBezTo>
                  <a:cubicBezTo>
                    <a:pt x="480" y="525"/>
                    <a:pt x="505" y="490"/>
                    <a:pt x="531" y="457"/>
                  </a:cubicBezTo>
                  <a:cubicBezTo>
                    <a:pt x="531" y="399"/>
                    <a:pt x="531" y="399"/>
                    <a:pt x="531" y="399"/>
                  </a:cubicBezTo>
                  <a:cubicBezTo>
                    <a:pt x="518" y="414"/>
                    <a:pt x="505" y="429"/>
                    <a:pt x="493" y="445"/>
                  </a:cubicBezTo>
                  <a:cubicBezTo>
                    <a:pt x="473" y="471"/>
                    <a:pt x="453" y="499"/>
                    <a:pt x="435" y="527"/>
                  </a:cubicBezTo>
                  <a:cubicBezTo>
                    <a:pt x="407" y="570"/>
                    <a:pt x="384" y="614"/>
                    <a:pt x="364" y="660"/>
                  </a:cubicBezTo>
                  <a:cubicBezTo>
                    <a:pt x="345" y="703"/>
                    <a:pt x="330" y="747"/>
                    <a:pt x="318" y="792"/>
                  </a:cubicBezTo>
                  <a:cubicBezTo>
                    <a:pt x="307" y="834"/>
                    <a:pt x="299" y="877"/>
                    <a:pt x="293" y="921"/>
                  </a:cubicBezTo>
                  <a:cubicBezTo>
                    <a:pt x="289" y="961"/>
                    <a:pt x="286" y="1002"/>
                    <a:pt x="286" y="1043"/>
                  </a:cubicBezTo>
                  <a:cubicBezTo>
                    <a:pt x="286" y="1102"/>
                    <a:pt x="291" y="1164"/>
                    <a:pt x="301" y="1225"/>
                  </a:cubicBezTo>
                  <a:cubicBezTo>
                    <a:pt x="309" y="1274"/>
                    <a:pt x="320" y="1322"/>
                    <a:pt x="334" y="1370"/>
                  </a:cubicBezTo>
                  <a:cubicBezTo>
                    <a:pt x="347" y="1412"/>
                    <a:pt x="360" y="1446"/>
                    <a:pt x="368" y="1466"/>
                  </a:cubicBezTo>
                  <a:cubicBezTo>
                    <a:pt x="375" y="1483"/>
                    <a:pt x="380" y="1494"/>
                    <a:pt x="382" y="1499"/>
                  </a:cubicBezTo>
                  <a:cubicBezTo>
                    <a:pt x="395" y="1489"/>
                    <a:pt x="453" y="1446"/>
                    <a:pt x="531" y="1377"/>
                  </a:cubicBezTo>
                  <a:cubicBezTo>
                    <a:pt x="531" y="1322"/>
                    <a:pt x="531" y="1322"/>
                    <a:pt x="531" y="1322"/>
                  </a:cubicBezTo>
                  <a:cubicBezTo>
                    <a:pt x="503" y="1348"/>
                    <a:pt x="478" y="1369"/>
                    <a:pt x="459" y="1385"/>
                  </a:cubicBezTo>
                  <a:cubicBezTo>
                    <a:pt x="430" y="1410"/>
                    <a:pt x="409" y="1426"/>
                    <a:pt x="400" y="1433"/>
                  </a:cubicBezTo>
                  <a:cubicBezTo>
                    <a:pt x="395" y="1420"/>
                    <a:pt x="380" y="1381"/>
                    <a:pt x="364" y="1324"/>
                  </a:cubicBezTo>
                  <a:cubicBezTo>
                    <a:pt x="353" y="1283"/>
                    <a:pt x="344" y="1240"/>
                    <a:pt x="338" y="1198"/>
                  </a:cubicBezTo>
                  <a:cubicBezTo>
                    <a:pt x="330" y="1144"/>
                    <a:pt x="326" y="1091"/>
                    <a:pt x="326" y="1039"/>
                  </a:cubicBezTo>
                  <a:cubicBezTo>
                    <a:pt x="326" y="1001"/>
                    <a:pt x="329" y="963"/>
                    <a:pt x="333" y="926"/>
                  </a:cubicBezTo>
                  <a:cubicBezTo>
                    <a:pt x="337" y="886"/>
                    <a:pt x="345" y="846"/>
                    <a:pt x="354" y="807"/>
                  </a:cubicBezTo>
                  <a:close/>
                  <a:moveTo>
                    <a:pt x="43" y="1410"/>
                  </a:moveTo>
                  <a:cubicBezTo>
                    <a:pt x="44" y="1412"/>
                    <a:pt x="44" y="1412"/>
                    <a:pt x="44" y="1412"/>
                  </a:cubicBezTo>
                  <a:cubicBezTo>
                    <a:pt x="101" y="1424"/>
                    <a:pt x="101" y="1424"/>
                    <a:pt x="101" y="1424"/>
                  </a:cubicBezTo>
                  <a:cubicBezTo>
                    <a:pt x="153" y="1544"/>
                    <a:pt x="153" y="1544"/>
                    <a:pt x="153" y="1544"/>
                  </a:cubicBezTo>
                  <a:cubicBezTo>
                    <a:pt x="151" y="1547"/>
                    <a:pt x="151" y="1547"/>
                    <a:pt x="151" y="1547"/>
                  </a:cubicBezTo>
                  <a:cubicBezTo>
                    <a:pt x="221" y="1547"/>
                    <a:pt x="221" y="1547"/>
                    <a:pt x="221" y="1547"/>
                  </a:cubicBezTo>
                  <a:cubicBezTo>
                    <a:pt x="154" y="1398"/>
                    <a:pt x="116" y="1232"/>
                    <a:pt x="116" y="1058"/>
                  </a:cubicBezTo>
                  <a:cubicBezTo>
                    <a:pt x="116" y="698"/>
                    <a:pt x="277" y="375"/>
                    <a:pt x="531" y="158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365" y="142"/>
                    <a:pt x="365" y="142"/>
                    <a:pt x="365" y="142"/>
                  </a:cubicBezTo>
                  <a:cubicBezTo>
                    <a:pt x="382" y="198"/>
                    <a:pt x="382" y="198"/>
                    <a:pt x="382" y="198"/>
                  </a:cubicBezTo>
                  <a:cubicBezTo>
                    <a:pt x="302" y="302"/>
                    <a:pt x="302" y="302"/>
                    <a:pt x="302" y="302"/>
                  </a:cubicBezTo>
                  <a:cubicBezTo>
                    <a:pt x="238" y="292"/>
                    <a:pt x="238" y="292"/>
                    <a:pt x="238" y="292"/>
                  </a:cubicBezTo>
                  <a:cubicBezTo>
                    <a:pt x="105" y="517"/>
                    <a:pt x="105" y="517"/>
                    <a:pt x="105" y="517"/>
                  </a:cubicBezTo>
                  <a:cubicBezTo>
                    <a:pt x="105" y="517"/>
                    <a:pt x="105" y="517"/>
                    <a:pt x="105" y="517"/>
                  </a:cubicBezTo>
                  <a:cubicBezTo>
                    <a:pt x="142" y="563"/>
                    <a:pt x="142" y="563"/>
                    <a:pt x="142" y="563"/>
                  </a:cubicBezTo>
                  <a:cubicBezTo>
                    <a:pt x="105" y="688"/>
                    <a:pt x="105" y="688"/>
                    <a:pt x="105" y="688"/>
                  </a:cubicBezTo>
                  <a:cubicBezTo>
                    <a:pt x="42" y="703"/>
                    <a:pt x="42" y="703"/>
                    <a:pt x="42" y="703"/>
                  </a:cubicBezTo>
                  <a:cubicBezTo>
                    <a:pt x="1" y="956"/>
                    <a:pt x="1" y="956"/>
                    <a:pt x="1" y="956"/>
                  </a:cubicBezTo>
                  <a:cubicBezTo>
                    <a:pt x="50" y="988"/>
                    <a:pt x="50" y="988"/>
                    <a:pt x="50" y="988"/>
                  </a:cubicBezTo>
                  <a:cubicBezTo>
                    <a:pt x="55" y="1119"/>
                    <a:pt x="55" y="1119"/>
                    <a:pt x="55" y="1119"/>
                  </a:cubicBezTo>
                  <a:cubicBezTo>
                    <a:pt x="0" y="1153"/>
                    <a:pt x="0" y="1153"/>
                    <a:pt x="0" y="1153"/>
                  </a:cubicBezTo>
                  <a:lnTo>
                    <a:pt x="43" y="1410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-14605" y="0"/>
            <a:ext cx="12206605" cy="6844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 18"/>
          <p:cNvGrpSpPr/>
          <p:nvPr userDrawn="1"/>
        </p:nvGrpSpPr>
        <p:grpSpPr>
          <a:xfrm>
            <a:off x="144000" y="693000"/>
            <a:ext cx="11903710" cy="76200"/>
            <a:chOff x="0" y="849815"/>
            <a:chExt cx="10732770" cy="405027"/>
          </a:xfrm>
          <a:effectLst/>
        </p:grpSpPr>
        <p:sp>
          <p:nvSpPr>
            <p:cNvPr id="6" name="矩形 5"/>
            <p:cNvSpPr/>
            <p:nvPr/>
          </p:nvSpPr>
          <p:spPr>
            <a:xfrm>
              <a:off x="0" y="909138"/>
              <a:ext cx="10732770" cy="345704"/>
            </a:xfrm>
            <a:prstGeom prst="rect">
              <a:avLst/>
            </a:prstGeom>
            <a:solidFill>
              <a:srgbClr val="FF880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7" name="Freeform 24"/>
            <p:cNvSpPr>
              <a:spLocks noEditPoints="1"/>
            </p:cNvSpPr>
            <p:nvPr userDrawn="1"/>
          </p:nvSpPr>
          <p:spPr bwMode="auto">
            <a:xfrm>
              <a:off x="5474969" y="849815"/>
              <a:ext cx="4201795" cy="405027"/>
            </a:xfrm>
            <a:custGeom>
              <a:avLst/>
              <a:gdLst>
                <a:gd name="T0" fmla="*/ 586 w 1218"/>
                <a:gd name="T1" fmla="*/ 55 h 115"/>
                <a:gd name="T2" fmla="*/ 337 w 1218"/>
                <a:gd name="T3" fmla="*/ 0 h 115"/>
                <a:gd name="T4" fmla="*/ 419 w 1218"/>
                <a:gd name="T5" fmla="*/ 0 h 115"/>
                <a:gd name="T6" fmla="*/ 479 w 1218"/>
                <a:gd name="T7" fmla="*/ 15 h 115"/>
                <a:gd name="T8" fmla="*/ 598 w 1218"/>
                <a:gd name="T9" fmla="*/ 29 h 115"/>
                <a:gd name="T10" fmla="*/ 614 w 1218"/>
                <a:gd name="T11" fmla="*/ 29 h 115"/>
                <a:gd name="T12" fmla="*/ 730 w 1218"/>
                <a:gd name="T13" fmla="*/ 18 h 115"/>
                <a:gd name="T14" fmla="*/ 799 w 1218"/>
                <a:gd name="T15" fmla="*/ 0 h 115"/>
                <a:gd name="T16" fmla="*/ 876 w 1218"/>
                <a:gd name="T17" fmla="*/ 0 h 115"/>
                <a:gd name="T18" fmla="*/ 586 w 1218"/>
                <a:gd name="T19" fmla="*/ 55 h 115"/>
                <a:gd name="T20" fmla="*/ 966 w 1218"/>
                <a:gd name="T21" fmla="*/ 0 h 115"/>
                <a:gd name="T22" fmla="*/ 608 w 1218"/>
                <a:gd name="T23" fmla="*/ 93 h 115"/>
                <a:gd name="T24" fmla="*/ 251 w 1218"/>
                <a:gd name="T25" fmla="*/ 0 h 115"/>
                <a:gd name="T26" fmla="*/ 192 w 1218"/>
                <a:gd name="T27" fmla="*/ 0 h 115"/>
                <a:gd name="T28" fmla="*/ 496 w 1218"/>
                <a:gd name="T29" fmla="*/ 115 h 115"/>
                <a:gd name="T30" fmla="*/ 721 w 1218"/>
                <a:gd name="T31" fmla="*/ 115 h 115"/>
                <a:gd name="T32" fmla="*/ 1024 w 1218"/>
                <a:gd name="T33" fmla="*/ 0 h 115"/>
                <a:gd name="T34" fmla="*/ 966 w 1218"/>
                <a:gd name="T35" fmla="*/ 0 h 115"/>
                <a:gd name="T36" fmla="*/ 1068 w 1218"/>
                <a:gd name="T37" fmla="*/ 72 h 115"/>
                <a:gd name="T38" fmla="*/ 1106 w 1218"/>
                <a:gd name="T39" fmla="*/ 92 h 115"/>
                <a:gd name="T40" fmla="*/ 1218 w 1218"/>
                <a:gd name="T41" fmla="*/ 0 h 115"/>
                <a:gd name="T42" fmla="*/ 1098 w 1218"/>
                <a:gd name="T43" fmla="*/ 0 h 115"/>
                <a:gd name="T44" fmla="*/ 891 w 1218"/>
                <a:gd name="T45" fmla="*/ 115 h 115"/>
                <a:gd name="T46" fmla="*/ 999 w 1218"/>
                <a:gd name="T47" fmla="*/ 115 h 115"/>
                <a:gd name="T48" fmla="*/ 1068 w 1218"/>
                <a:gd name="T49" fmla="*/ 72 h 115"/>
                <a:gd name="T50" fmla="*/ 118 w 1218"/>
                <a:gd name="T51" fmla="*/ 0 h 115"/>
                <a:gd name="T52" fmla="*/ 0 w 1218"/>
                <a:gd name="T53" fmla="*/ 0 h 115"/>
                <a:gd name="T54" fmla="*/ 112 w 1218"/>
                <a:gd name="T55" fmla="*/ 96 h 115"/>
                <a:gd name="T56" fmla="*/ 144 w 1218"/>
                <a:gd name="T57" fmla="*/ 79 h 115"/>
                <a:gd name="T58" fmla="*/ 216 w 1218"/>
                <a:gd name="T59" fmla="*/ 115 h 115"/>
                <a:gd name="T60" fmla="*/ 325 w 1218"/>
                <a:gd name="T61" fmla="*/ 115 h 115"/>
                <a:gd name="T62" fmla="*/ 118 w 1218"/>
                <a:gd name="T6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18" h="115">
                  <a:moveTo>
                    <a:pt x="586" y="55"/>
                  </a:moveTo>
                  <a:cubicBezTo>
                    <a:pt x="490" y="50"/>
                    <a:pt x="408" y="29"/>
                    <a:pt x="337" y="0"/>
                  </a:cubicBezTo>
                  <a:cubicBezTo>
                    <a:pt x="419" y="0"/>
                    <a:pt x="419" y="0"/>
                    <a:pt x="419" y="0"/>
                  </a:cubicBezTo>
                  <a:cubicBezTo>
                    <a:pt x="439" y="6"/>
                    <a:pt x="459" y="11"/>
                    <a:pt x="479" y="15"/>
                  </a:cubicBezTo>
                  <a:cubicBezTo>
                    <a:pt x="518" y="23"/>
                    <a:pt x="558" y="28"/>
                    <a:pt x="598" y="29"/>
                  </a:cubicBezTo>
                  <a:cubicBezTo>
                    <a:pt x="603" y="29"/>
                    <a:pt x="608" y="29"/>
                    <a:pt x="614" y="29"/>
                  </a:cubicBezTo>
                  <a:cubicBezTo>
                    <a:pt x="653" y="29"/>
                    <a:pt x="692" y="25"/>
                    <a:pt x="730" y="18"/>
                  </a:cubicBezTo>
                  <a:cubicBezTo>
                    <a:pt x="753" y="13"/>
                    <a:pt x="776" y="7"/>
                    <a:pt x="799" y="0"/>
                  </a:cubicBezTo>
                  <a:cubicBezTo>
                    <a:pt x="876" y="0"/>
                    <a:pt x="876" y="0"/>
                    <a:pt x="876" y="0"/>
                  </a:cubicBezTo>
                  <a:cubicBezTo>
                    <a:pt x="795" y="36"/>
                    <a:pt x="697" y="60"/>
                    <a:pt x="586" y="55"/>
                  </a:cubicBezTo>
                  <a:close/>
                  <a:moveTo>
                    <a:pt x="966" y="0"/>
                  </a:moveTo>
                  <a:cubicBezTo>
                    <a:pt x="860" y="59"/>
                    <a:pt x="738" y="93"/>
                    <a:pt x="608" y="93"/>
                  </a:cubicBezTo>
                  <a:cubicBezTo>
                    <a:pt x="478" y="93"/>
                    <a:pt x="356" y="59"/>
                    <a:pt x="251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282" y="58"/>
                    <a:pt x="385" y="99"/>
                    <a:pt x="496" y="115"/>
                  </a:cubicBezTo>
                  <a:cubicBezTo>
                    <a:pt x="721" y="115"/>
                    <a:pt x="721" y="115"/>
                    <a:pt x="721" y="115"/>
                  </a:cubicBezTo>
                  <a:cubicBezTo>
                    <a:pt x="832" y="99"/>
                    <a:pt x="935" y="58"/>
                    <a:pt x="1024" y="0"/>
                  </a:cubicBezTo>
                  <a:lnTo>
                    <a:pt x="966" y="0"/>
                  </a:lnTo>
                  <a:close/>
                  <a:moveTo>
                    <a:pt x="1068" y="72"/>
                  </a:moveTo>
                  <a:cubicBezTo>
                    <a:pt x="1106" y="92"/>
                    <a:pt x="1106" y="92"/>
                    <a:pt x="1106" y="92"/>
                  </a:cubicBezTo>
                  <a:cubicBezTo>
                    <a:pt x="1218" y="0"/>
                    <a:pt x="1218" y="0"/>
                    <a:pt x="1218" y="0"/>
                  </a:cubicBezTo>
                  <a:cubicBezTo>
                    <a:pt x="1098" y="0"/>
                    <a:pt x="1098" y="0"/>
                    <a:pt x="1098" y="0"/>
                  </a:cubicBezTo>
                  <a:cubicBezTo>
                    <a:pt x="1036" y="48"/>
                    <a:pt x="966" y="87"/>
                    <a:pt x="891" y="115"/>
                  </a:cubicBezTo>
                  <a:cubicBezTo>
                    <a:pt x="999" y="115"/>
                    <a:pt x="999" y="115"/>
                    <a:pt x="999" y="115"/>
                  </a:cubicBezTo>
                  <a:lnTo>
                    <a:pt x="1068" y="72"/>
                  </a:lnTo>
                  <a:close/>
                  <a:moveTo>
                    <a:pt x="11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2" y="96"/>
                    <a:pt x="112" y="96"/>
                    <a:pt x="112" y="96"/>
                  </a:cubicBezTo>
                  <a:cubicBezTo>
                    <a:pt x="144" y="79"/>
                    <a:pt x="144" y="79"/>
                    <a:pt x="144" y="79"/>
                  </a:cubicBezTo>
                  <a:cubicBezTo>
                    <a:pt x="216" y="115"/>
                    <a:pt x="216" y="115"/>
                    <a:pt x="216" y="115"/>
                  </a:cubicBezTo>
                  <a:cubicBezTo>
                    <a:pt x="325" y="115"/>
                    <a:pt x="325" y="115"/>
                    <a:pt x="325" y="115"/>
                  </a:cubicBezTo>
                  <a:cubicBezTo>
                    <a:pt x="250" y="87"/>
                    <a:pt x="180" y="48"/>
                    <a:pt x="118" y="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029" name="Picture 8" descr="C:\Users\Administrator\Desktop\90161384414758198_副本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33455" y="55245"/>
            <a:ext cx="603250" cy="60896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" name="组 6">
            <a:extLst>
              <a:ext uri="{FF2B5EF4-FFF2-40B4-BE49-F238E27FC236}">
                <a16:creationId xmlns:a16="http://schemas.microsoft.com/office/drawing/2014/main" id="{69BA2903-8B95-42FA-9FC1-EA234F8E2C4E}"/>
              </a:ext>
            </a:extLst>
          </p:cNvPr>
          <p:cNvGrpSpPr/>
          <p:nvPr userDrawn="1"/>
        </p:nvGrpSpPr>
        <p:grpSpPr>
          <a:xfrm>
            <a:off x="0" y="404215"/>
            <a:ext cx="12192000" cy="6445522"/>
            <a:chOff x="0" y="404215"/>
            <a:chExt cx="12192000" cy="6445522"/>
          </a:xfrm>
        </p:grpSpPr>
        <p:sp>
          <p:nvSpPr>
            <p:cNvPr id="10" name="Freeform 295">
              <a:extLst>
                <a:ext uri="{FF2B5EF4-FFF2-40B4-BE49-F238E27FC236}">
                  <a16:creationId xmlns:a16="http://schemas.microsoft.com/office/drawing/2014/main" id="{ADCA0FCF-6F6B-46AB-92C5-C9693C9588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404215"/>
              <a:ext cx="1543050" cy="6021817"/>
            </a:xfrm>
            <a:custGeom>
              <a:avLst/>
              <a:gdLst>
                <a:gd name="T0" fmla="*/ 0 w 537"/>
                <a:gd name="T1" fmla="*/ 1369 h 2105"/>
                <a:gd name="T2" fmla="*/ 94 w 537"/>
                <a:gd name="T3" fmla="*/ 1390 h 2105"/>
                <a:gd name="T4" fmla="*/ 179 w 537"/>
                <a:gd name="T5" fmla="*/ 1330 h 2105"/>
                <a:gd name="T6" fmla="*/ 211 w 537"/>
                <a:gd name="T7" fmla="*/ 1059 h 2105"/>
                <a:gd name="T8" fmla="*/ 148 w 537"/>
                <a:gd name="T9" fmla="*/ 697 h 2105"/>
                <a:gd name="T10" fmla="*/ 42 w 537"/>
                <a:gd name="T11" fmla="*/ 491 h 2105"/>
                <a:gd name="T12" fmla="*/ 0 w 537"/>
                <a:gd name="T13" fmla="*/ 375 h 2105"/>
                <a:gd name="T14" fmla="*/ 78 w 537"/>
                <a:gd name="T15" fmla="*/ 477 h 2105"/>
                <a:gd name="T16" fmla="*/ 187 w 537"/>
                <a:gd name="T17" fmla="*/ 696 h 2105"/>
                <a:gd name="T18" fmla="*/ 245 w 537"/>
                <a:gd name="T19" fmla="*/ 944 h 2105"/>
                <a:gd name="T20" fmla="*/ 236 w 537"/>
                <a:gd name="T21" fmla="*/ 1236 h 2105"/>
                <a:gd name="T22" fmla="*/ 171 w 537"/>
                <a:gd name="T23" fmla="*/ 1466 h 2105"/>
                <a:gd name="T24" fmla="*/ 97 w 537"/>
                <a:gd name="T25" fmla="*/ 1450 h 2105"/>
                <a:gd name="T26" fmla="*/ 0 w 537"/>
                <a:gd name="T27" fmla="*/ 1647 h 2105"/>
                <a:gd name="T28" fmla="*/ 0 w 537"/>
                <a:gd name="T29" fmla="*/ 1655 h 2105"/>
                <a:gd name="T30" fmla="*/ 74 w 537"/>
                <a:gd name="T31" fmla="*/ 1631 h 2105"/>
                <a:gd name="T32" fmla="*/ 358 w 537"/>
                <a:gd name="T33" fmla="*/ 1054 h 2105"/>
                <a:gd name="T34" fmla="*/ 0 w 537"/>
                <a:gd name="T35" fmla="*/ 295 h 2105"/>
                <a:gd name="T36" fmla="*/ 0 w 537"/>
                <a:gd name="T37" fmla="*/ 1812 h 2105"/>
                <a:gd name="T38" fmla="*/ 358 w 537"/>
                <a:gd name="T39" fmla="*/ 1054 h 2105"/>
                <a:gd name="T40" fmla="*/ 482 w 537"/>
                <a:gd name="T41" fmla="*/ 1118 h 2105"/>
                <a:gd name="T42" fmla="*/ 529 w 537"/>
                <a:gd name="T43" fmla="*/ 952 h 2105"/>
                <a:gd name="T44" fmla="*/ 425 w 537"/>
                <a:gd name="T45" fmla="*/ 686 h 2105"/>
                <a:gd name="T46" fmla="*/ 417 w 537"/>
                <a:gd name="T47" fmla="*/ 515 h 2105"/>
                <a:gd name="T48" fmla="*/ 236 w 537"/>
                <a:gd name="T49" fmla="*/ 295 h 2105"/>
                <a:gd name="T50" fmla="*/ 166 w 537"/>
                <a:gd name="T51" fmla="*/ 137 h 2105"/>
                <a:gd name="T52" fmla="*/ 0 w 537"/>
                <a:gd name="T53" fmla="*/ 150 h 2105"/>
                <a:gd name="T54" fmla="*/ 0 w 537"/>
                <a:gd name="T55" fmla="*/ 1959 h 2105"/>
                <a:gd name="T56" fmla="*/ 171 w 537"/>
                <a:gd name="T57" fmla="*/ 1963 h 2105"/>
                <a:gd name="T58" fmla="*/ 232 w 537"/>
                <a:gd name="T59" fmla="*/ 1806 h 2105"/>
                <a:gd name="T60" fmla="*/ 422 w 537"/>
                <a:gd name="T61" fmla="*/ 1590 h 2105"/>
                <a:gd name="T62" fmla="*/ 427 w 537"/>
                <a:gd name="T63" fmla="*/ 1418 h 2105"/>
                <a:gd name="T64" fmla="*/ 537 w 537"/>
                <a:gd name="T65" fmla="*/ 1150 h 2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37" h="2105">
                  <a:moveTo>
                    <a:pt x="97" y="1450"/>
                  </a:moveTo>
                  <a:cubicBezTo>
                    <a:pt x="73" y="1431"/>
                    <a:pt x="39" y="1403"/>
                    <a:pt x="0" y="1369"/>
                  </a:cubicBezTo>
                  <a:cubicBezTo>
                    <a:pt x="0" y="1310"/>
                    <a:pt x="0" y="1310"/>
                    <a:pt x="0" y="1310"/>
                  </a:cubicBezTo>
                  <a:cubicBezTo>
                    <a:pt x="38" y="1344"/>
                    <a:pt x="70" y="1371"/>
                    <a:pt x="94" y="1390"/>
                  </a:cubicBezTo>
                  <a:cubicBezTo>
                    <a:pt x="121" y="1412"/>
                    <a:pt x="140" y="1426"/>
                    <a:pt x="148" y="1432"/>
                  </a:cubicBezTo>
                  <a:cubicBezTo>
                    <a:pt x="152" y="1420"/>
                    <a:pt x="166" y="1384"/>
                    <a:pt x="179" y="1330"/>
                  </a:cubicBezTo>
                  <a:cubicBezTo>
                    <a:pt x="188" y="1292"/>
                    <a:pt x="195" y="1252"/>
                    <a:pt x="201" y="1211"/>
                  </a:cubicBezTo>
                  <a:cubicBezTo>
                    <a:pt x="208" y="1160"/>
                    <a:pt x="211" y="1109"/>
                    <a:pt x="211" y="1059"/>
                  </a:cubicBezTo>
                  <a:cubicBezTo>
                    <a:pt x="211" y="979"/>
                    <a:pt x="202" y="900"/>
                    <a:pt x="185" y="824"/>
                  </a:cubicBezTo>
                  <a:cubicBezTo>
                    <a:pt x="175" y="781"/>
                    <a:pt x="163" y="738"/>
                    <a:pt x="148" y="697"/>
                  </a:cubicBezTo>
                  <a:cubicBezTo>
                    <a:pt x="131" y="653"/>
                    <a:pt x="112" y="610"/>
                    <a:pt x="89" y="568"/>
                  </a:cubicBezTo>
                  <a:cubicBezTo>
                    <a:pt x="75" y="541"/>
                    <a:pt x="59" y="516"/>
                    <a:pt x="42" y="491"/>
                  </a:cubicBezTo>
                  <a:cubicBezTo>
                    <a:pt x="29" y="472"/>
                    <a:pt x="15" y="453"/>
                    <a:pt x="0" y="434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7" y="383"/>
                    <a:pt x="14" y="391"/>
                    <a:pt x="21" y="400"/>
                  </a:cubicBezTo>
                  <a:cubicBezTo>
                    <a:pt x="41" y="424"/>
                    <a:pt x="61" y="450"/>
                    <a:pt x="78" y="477"/>
                  </a:cubicBezTo>
                  <a:cubicBezTo>
                    <a:pt x="97" y="505"/>
                    <a:pt x="114" y="534"/>
                    <a:pt x="129" y="564"/>
                  </a:cubicBezTo>
                  <a:cubicBezTo>
                    <a:pt x="152" y="607"/>
                    <a:pt x="171" y="652"/>
                    <a:pt x="187" y="696"/>
                  </a:cubicBezTo>
                  <a:cubicBezTo>
                    <a:pt x="202" y="738"/>
                    <a:pt x="215" y="780"/>
                    <a:pt x="224" y="823"/>
                  </a:cubicBezTo>
                  <a:cubicBezTo>
                    <a:pt x="233" y="863"/>
                    <a:pt x="240" y="904"/>
                    <a:pt x="245" y="944"/>
                  </a:cubicBezTo>
                  <a:cubicBezTo>
                    <a:pt x="248" y="982"/>
                    <a:pt x="250" y="1020"/>
                    <a:pt x="250" y="1058"/>
                  </a:cubicBezTo>
                  <a:cubicBezTo>
                    <a:pt x="250" y="1117"/>
                    <a:pt x="246" y="1177"/>
                    <a:pt x="236" y="1236"/>
                  </a:cubicBezTo>
                  <a:cubicBezTo>
                    <a:pt x="228" y="1284"/>
                    <a:pt x="217" y="1330"/>
                    <a:pt x="203" y="1375"/>
                  </a:cubicBezTo>
                  <a:cubicBezTo>
                    <a:pt x="191" y="1416"/>
                    <a:pt x="179" y="1447"/>
                    <a:pt x="171" y="1466"/>
                  </a:cubicBezTo>
                  <a:cubicBezTo>
                    <a:pt x="165" y="1482"/>
                    <a:pt x="160" y="1492"/>
                    <a:pt x="158" y="1496"/>
                  </a:cubicBezTo>
                  <a:cubicBezTo>
                    <a:pt x="152" y="1492"/>
                    <a:pt x="130" y="1476"/>
                    <a:pt x="97" y="1450"/>
                  </a:cubicBezTo>
                  <a:close/>
                  <a:moveTo>
                    <a:pt x="0" y="1601"/>
                  </a:moveTo>
                  <a:cubicBezTo>
                    <a:pt x="0" y="1647"/>
                    <a:pt x="0" y="1647"/>
                    <a:pt x="0" y="1647"/>
                  </a:cubicBezTo>
                  <a:cubicBezTo>
                    <a:pt x="2" y="1647"/>
                    <a:pt x="4" y="1648"/>
                    <a:pt x="5" y="1649"/>
                  </a:cubicBezTo>
                  <a:cubicBezTo>
                    <a:pt x="4" y="1650"/>
                    <a:pt x="2" y="1652"/>
                    <a:pt x="0" y="1655"/>
                  </a:cubicBezTo>
                  <a:cubicBezTo>
                    <a:pt x="0" y="1722"/>
                    <a:pt x="0" y="1722"/>
                    <a:pt x="0" y="1722"/>
                  </a:cubicBezTo>
                  <a:cubicBezTo>
                    <a:pt x="49" y="1669"/>
                    <a:pt x="74" y="1631"/>
                    <a:pt x="74" y="1631"/>
                  </a:cubicBezTo>
                  <a:cubicBezTo>
                    <a:pt x="74" y="1631"/>
                    <a:pt x="47" y="1619"/>
                    <a:pt x="0" y="1601"/>
                  </a:cubicBezTo>
                  <a:close/>
                  <a:moveTo>
                    <a:pt x="358" y="1054"/>
                  </a:moveTo>
                  <a:cubicBezTo>
                    <a:pt x="358" y="730"/>
                    <a:pt x="220" y="438"/>
                    <a:pt x="0" y="233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193" y="490"/>
                    <a:pt x="313" y="758"/>
                    <a:pt x="313" y="1054"/>
                  </a:cubicBezTo>
                  <a:cubicBezTo>
                    <a:pt x="313" y="1350"/>
                    <a:pt x="193" y="1618"/>
                    <a:pt x="0" y="1812"/>
                  </a:cubicBezTo>
                  <a:cubicBezTo>
                    <a:pt x="0" y="1875"/>
                    <a:pt x="0" y="1875"/>
                    <a:pt x="0" y="1875"/>
                  </a:cubicBezTo>
                  <a:cubicBezTo>
                    <a:pt x="220" y="1670"/>
                    <a:pt x="358" y="1378"/>
                    <a:pt x="358" y="1054"/>
                  </a:cubicBezTo>
                  <a:close/>
                  <a:moveTo>
                    <a:pt x="532" y="1149"/>
                  </a:moveTo>
                  <a:cubicBezTo>
                    <a:pt x="482" y="1118"/>
                    <a:pt x="482" y="1118"/>
                    <a:pt x="482" y="1118"/>
                  </a:cubicBezTo>
                  <a:cubicBezTo>
                    <a:pt x="475" y="987"/>
                    <a:pt x="475" y="987"/>
                    <a:pt x="475" y="987"/>
                  </a:cubicBezTo>
                  <a:cubicBezTo>
                    <a:pt x="529" y="952"/>
                    <a:pt x="529" y="952"/>
                    <a:pt x="529" y="952"/>
                  </a:cubicBezTo>
                  <a:cubicBezTo>
                    <a:pt x="482" y="700"/>
                    <a:pt x="482" y="700"/>
                    <a:pt x="482" y="700"/>
                  </a:cubicBezTo>
                  <a:cubicBezTo>
                    <a:pt x="425" y="686"/>
                    <a:pt x="425" y="686"/>
                    <a:pt x="425" y="686"/>
                  </a:cubicBezTo>
                  <a:cubicBezTo>
                    <a:pt x="376" y="565"/>
                    <a:pt x="376" y="565"/>
                    <a:pt x="376" y="565"/>
                  </a:cubicBezTo>
                  <a:cubicBezTo>
                    <a:pt x="417" y="515"/>
                    <a:pt x="417" y="515"/>
                    <a:pt x="417" y="515"/>
                  </a:cubicBezTo>
                  <a:cubicBezTo>
                    <a:pt x="290" y="288"/>
                    <a:pt x="290" y="288"/>
                    <a:pt x="290" y="288"/>
                  </a:cubicBezTo>
                  <a:cubicBezTo>
                    <a:pt x="236" y="295"/>
                    <a:pt x="236" y="295"/>
                    <a:pt x="236" y="295"/>
                  </a:cubicBezTo>
                  <a:cubicBezTo>
                    <a:pt x="147" y="199"/>
                    <a:pt x="147" y="199"/>
                    <a:pt x="147" y="199"/>
                  </a:cubicBezTo>
                  <a:cubicBezTo>
                    <a:pt x="166" y="137"/>
                    <a:pt x="166" y="137"/>
                    <a:pt x="166" y="13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257" y="367"/>
                    <a:pt x="420" y="692"/>
                    <a:pt x="420" y="1054"/>
                  </a:cubicBezTo>
                  <a:cubicBezTo>
                    <a:pt x="420" y="1417"/>
                    <a:pt x="257" y="1742"/>
                    <a:pt x="0" y="1959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171" y="1963"/>
                    <a:pt x="171" y="1963"/>
                    <a:pt x="171" y="1963"/>
                  </a:cubicBezTo>
                  <a:cubicBezTo>
                    <a:pt x="155" y="1912"/>
                    <a:pt x="155" y="1912"/>
                    <a:pt x="155" y="1912"/>
                  </a:cubicBezTo>
                  <a:cubicBezTo>
                    <a:pt x="232" y="1806"/>
                    <a:pt x="232" y="1806"/>
                    <a:pt x="232" y="1806"/>
                  </a:cubicBezTo>
                  <a:cubicBezTo>
                    <a:pt x="296" y="1814"/>
                    <a:pt x="296" y="1814"/>
                    <a:pt x="296" y="1814"/>
                  </a:cubicBezTo>
                  <a:cubicBezTo>
                    <a:pt x="422" y="1590"/>
                    <a:pt x="422" y="1590"/>
                    <a:pt x="422" y="1590"/>
                  </a:cubicBezTo>
                  <a:cubicBezTo>
                    <a:pt x="386" y="1543"/>
                    <a:pt x="386" y="1543"/>
                    <a:pt x="386" y="1543"/>
                  </a:cubicBezTo>
                  <a:cubicBezTo>
                    <a:pt x="427" y="1418"/>
                    <a:pt x="427" y="1418"/>
                    <a:pt x="427" y="1418"/>
                  </a:cubicBezTo>
                  <a:cubicBezTo>
                    <a:pt x="490" y="1405"/>
                    <a:pt x="490" y="1405"/>
                    <a:pt x="490" y="1405"/>
                  </a:cubicBezTo>
                  <a:cubicBezTo>
                    <a:pt x="537" y="1150"/>
                    <a:pt x="537" y="1150"/>
                    <a:pt x="537" y="1150"/>
                  </a:cubicBezTo>
                  <a:lnTo>
                    <a:pt x="532" y="1149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" name="Freeform 299">
              <a:extLst>
                <a:ext uri="{FF2B5EF4-FFF2-40B4-BE49-F238E27FC236}">
                  <a16:creationId xmlns:a16="http://schemas.microsoft.com/office/drawing/2014/main" id="{615F6CC1-6B2A-4161-B616-BFA6D13861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47070" y="2948292"/>
              <a:ext cx="1344930" cy="3901445"/>
            </a:xfrm>
            <a:custGeom>
              <a:avLst/>
              <a:gdLst>
                <a:gd name="T0" fmla="*/ 224 w 531"/>
                <a:gd name="T1" fmla="*/ 1058 h 1547"/>
                <a:gd name="T2" fmla="*/ 341 w 531"/>
                <a:gd name="T3" fmla="*/ 1547 h 1547"/>
                <a:gd name="T4" fmla="*/ 291 w 531"/>
                <a:gd name="T5" fmla="*/ 1547 h 1547"/>
                <a:gd name="T6" fmla="*/ 179 w 531"/>
                <a:gd name="T7" fmla="*/ 1058 h 1547"/>
                <a:gd name="T8" fmla="*/ 531 w 531"/>
                <a:gd name="T9" fmla="*/ 242 h 1547"/>
                <a:gd name="T10" fmla="*/ 531 w 531"/>
                <a:gd name="T11" fmla="*/ 305 h 1547"/>
                <a:gd name="T12" fmla="*/ 224 w 531"/>
                <a:gd name="T13" fmla="*/ 1058 h 1547"/>
                <a:gd name="T14" fmla="*/ 354 w 531"/>
                <a:gd name="T15" fmla="*/ 807 h 1547"/>
                <a:gd name="T16" fmla="*/ 395 w 531"/>
                <a:gd name="T17" fmla="*/ 684 h 1547"/>
                <a:gd name="T18" fmla="*/ 458 w 531"/>
                <a:gd name="T19" fmla="*/ 561 h 1547"/>
                <a:gd name="T20" fmla="*/ 531 w 531"/>
                <a:gd name="T21" fmla="*/ 457 h 1547"/>
                <a:gd name="T22" fmla="*/ 531 w 531"/>
                <a:gd name="T23" fmla="*/ 399 h 1547"/>
                <a:gd name="T24" fmla="*/ 493 w 531"/>
                <a:gd name="T25" fmla="*/ 445 h 1547"/>
                <a:gd name="T26" fmla="*/ 435 w 531"/>
                <a:gd name="T27" fmla="*/ 527 h 1547"/>
                <a:gd name="T28" fmla="*/ 364 w 531"/>
                <a:gd name="T29" fmla="*/ 660 h 1547"/>
                <a:gd name="T30" fmla="*/ 318 w 531"/>
                <a:gd name="T31" fmla="*/ 792 h 1547"/>
                <a:gd name="T32" fmla="*/ 293 w 531"/>
                <a:gd name="T33" fmla="*/ 921 h 1547"/>
                <a:gd name="T34" fmla="*/ 286 w 531"/>
                <a:gd name="T35" fmla="*/ 1043 h 1547"/>
                <a:gd name="T36" fmla="*/ 301 w 531"/>
                <a:gd name="T37" fmla="*/ 1225 h 1547"/>
                <a:gd name="T38" fmla="*/ 334 w 531"/>
                <a:gd name="T39" fmla="*/ 1370 h 1547"/>
                <a:gd name="T40" fmla="*/ 368 w 531"/>
                <a:gd name="T41" fmla="*/ 1466 h 1547"/>
                <a:gd name="T42" fmla="*/ 382 w 531"/>
                <a:gd name="T43" fmla="*/ 1499 h 1547"/>
                <a:gd name="T44" fmla="*/ 531 w 531"/>
                <a:gd name="T45" fmla="*/ 1377 h 1547"/>
                <a:gd name="T46" fmla="*/ 531 w 531"/>
                <a:gd name="T47" fmla="*/ 1322 h 1547"/>
                <a:gd name="T48" fmla="*/ 459 w 531"/>
                <a:gd name="T49" fmla="*/ 1385 h 1547"/>
                <a:gd name="T50" fmla="*/ 400 w 531"/>
                <a:gd name="T51" fmla="*/ 1433 h 1547"/>
                <a:gd name="T52" fmla="*/ 364 w 531"/>
                <a:gd name="T53" fmla="*/ 1324 h 1547"/>
                <a:gd name="T54" fmla="*/ 338 w 531"/>
                <a:gd name="T55" fmla="*/ 1198 h 1547"/>
                <a:gd name="T56" fmla="*/ 326 w 531"/>
                <a:gd name="T57" fmla="*/ 1039 h 1547"/>
                <a:gd name="T58" fmla="*/ 333 w 531"/>
                <a:gd name="T59" fmla="*/ 926 h 1547"/>
                <a:gd name="T60" fmla="*/ 354 w 531"/>
                <a:gd name="T61" fmla="*/ 807 h 1547"/>
                <a:gd name="T62" fmla="*/ 43 w 531"/>
                <a:gd name="T63" fmla="*/ 1410 h 1547"/>
                <a:gd name="T64" fmla="*/ 44 w 531"/>
                <a:gd name="T65" fmla="*/ 1412 h 1547"/>
                <a:gd name="T66" fmla="*/ 101 w 531"/>
                <a:gd name="T67" fmla="*/ 1424 h 1547"/>
                <a:gd name="T68" fmla="*/ 153 w 531"/>
                <a:gd name="T69" fmla="*/ 1544 h 1547"/>
                <a:gd name="T70" fmla="*/ 151 w 531"/>
                <a:gd name="T71" fmla="*/ 1547 h 1547"/>
                <a:gd name="T72" fmla="*/ 221 w 531"/>
                <a:gd name="T73" fmla="*/ 1547 h 1547"/>
                <a:gd name="T74" fmla="*/ 116 w 531"/>
                <a:gd name="T75" fmla="*/ 1058 h 1547"/>
                <a:gd name="T76" fmla="*/ 531 w 531"/>
                <a:gd name="T77" fmla="*/ 158 h 1547"/>
                <a:gd name="T78" fmla="*/ 531 w 531"/>
                <a:gd name="T79" fmla="*/ 0 h 1547"/>
                <a:gd name="T80" fmla="*/ 365 w 531"/>
                <a:gd name="T81" fmla="*/ 142 h 1547"/>
                <a:gd name="T82" fmla="*/ 382 w 531"/>
                <a:gd name="T83" fmla="*/ 198 h 1547"/>
                <a:gd name="T84" fmla="*/ 302 w 531"/>
                <a:gd name="T85" fmla="*/ 302 h 1547"/>
                <a:gd name="T86" fmla="*/ 238 w 531"/>
                <a:gd name="T87" fmla="*/ 292 h 1547"/>
                <a:gd name="T88" fmla="*/ 105 w 531"/>
                <a:gd name="T89" fmla="*/ 517 h 1547"/>
                <a:gd name="T90" fmla="*/ 105 w 531"/>
                <a:gd name="T91" fmla="*/ 517 h 1547"/>
                <a:gd name="T92" fmla="*/ 142 w 531"/>
                <a:gd name="T93" fmla="*/ 563 h 1547"/>
                <a:gd name="T94" fmla="*/ 105 w 531"/>
                <a:gd name="T95" fmla="*/ 688 h 1547"/>
                <a:gd name="T96" fmla="*/ 42 w 531"/>
                <a:gd name="T97" fmla="*/ 703 h 1547"/>
                <a:gd name="T98" fmla="*/ 1 w 531"/>
                <a:gd name="T99" fmla="*/ 956 h 1547"/>
                <a:gd name="T100" fmla="*/ 50 w 531"/>
                <a:gd name="T101" fmla="*/ 988 h 1547"/>
                <a:gd name="T102" fmla="*/ 55 w 531"/>
                <a:gd name="T103" fmla="*/ 1119 h 1547"/>
                <a:gd name="T104" fmla="*/ 0 w 531"/>
                <a:gd name="T105" fmla="*/ 1153 h 1547"/>
                <a:gd name="T106" fmla="*/ 43 w 531"/>
                <a:gd name="T107" fmla="*/ 1410 h 1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31" h="1547">
                  <a:moveTo>
                    <a:pt x="224" y="1058"/>
                  </a:moveTo>
                  <a:cubicBezTo>
                    <a:pt x="224" y="1234"/>
                    <a:pt x="266" y="1400"/>
                    <a:pt x="341" y="1547"/>
                  </a:cubicBezTo>
                  <a:cubicBezTo>
                    <a:pt x="291" y="1547"/>
                    <a:pt x="291" y="1547"/>
                    <a:pt x="291" y="1547"/>
                  </a:cubicBezTo>
                  <a:cubicBezTo>
                    <a:pt x="219" y="1399"/>
                    <a:pt x="179" y="1233"/>
                    <a:pt x="179" y="1058"/>
                  </a:cubicBezTo>
                  <a:cubicBezTo>
                    <a:pt x="179" y="736"/>
                    <a:pt x="314" y="446"/>
                    <a:pt x="531" y="242"/>
                  </a:cubicBezTo>
                  <a:cubicBezTo>
                    <a:pt x="531" y="305"/>
                    <a:pt x="531" y="305"/>
                    <a:pt x="531" y="305"/>
                  </a:cubicBezTo>
                  <a:cubicBezTo>
                    <a:pt x="341" y="499"/>
                    <a:pt x="224" y="765"/>
                    <a:pt x="224" y="1058"/>
                  </a:cubicBezTo>
                  <a:close/>
                  <a:moveTo>
                    <a:pt x="354" y="807"/>
                  </a:moveTo>
                  <a:cubicBezTo>
                    <a:pt x="365" y="765"/>
                    <a:pt x="379" y="724"/>
                    <a:pt x="395" y="684"/>
                  </a:cubicBezTo>
                  <a:cubicBezTo>
                    <a:pt x="412" y="642"/>
                    <a:pt x="434" y="600"/>
                    <a:pt x="458" y="561"/>
                  </a:cubicBezTo>
                  <a:cubicBezTo>
                    <a:pt x="480" y="525"/>
                    <a:pt x="505" y="490"/>
                    <a:pt x="531" y="457"/>
                  </a:cubicBezTo>
                  <a:cubicBezTo>
                    <a:pt x="531" y="399"/>
                    <a:pt x="531" y="399"/>
                    <a:pt x="531" y="399"/>
                  </a:cubicBezTo>
                  <a:cubicBezTo>
                    <a:pt x="518" y="414"/>
                    <a:pt x="505" y="429"/>
                    <a:pt x="493" y="445"/>
                  </a:cubicBezTo>
                  <a:cubicBezTo>
                    <a:pt x="473" y="471"/>
                    <a:pt x="453" y="499"/>
                    <a:pt x="435" y="527"/>
                  </a:cubicBezTo>
                  <a:cubicBezTo>
                    <a:pt x="407" y="570"/>
                    <a:pt x="384" y="614"/>
                    <a:pt x="364" y="660"/>
                  </a:cubicBezTo>
                  <a:cubicBezTo>
                    <a:pt x="345" y="703"/>
                    <a:pt x="330" y="747"/>
                    <a:pt x="318" y="792"/>
                  </a:cubicBezTo>
                  <a:cubicBezTo>
                    <a:pt x="307" y="834"/>
                    <a:pt x="299" y="877"/>
                    <a:pt x="293" y="921"/>
                  </a:cubicBezTo>
                  <a:cubicBezTo>
                    <a:pt x="289" y="961"/>
                    <a:pt x="286" y="1002"/>
                    <a:pt x="286" y="1043"/>
                  </a:cubicBezTo>
                  <a:cubicBezTo>
                    <a:pt x="286" y="1102"/>
                    <a:pt x="291" y="1164"/>
                    <a:pt x="301" y="1225"/>
                  </a:cubicBezTo>
                  <a:cubicBezTo>
                    <a:pt x="309" y="1274"/>
                    <a:pt x="320" y="1322"/>
                    <a:pt x="334" y="1370"/>
                  </a:cubicBezTo>
                  <a:cubicBezTo>
                    <a:pt x="347" y="1412"/>
                    <a:pt x="360" y="1446"/>
                    <a:pt x="368" y="1466"/>
                  </a:cubicBezTo>
                  <a:cubicBezTo>
                    <a:pt x="375" y="1483"/>
                    <a:pt x="380" y="1494"/>
                    <a:pt x="382" y="1499"/>
                  </a:cubicBezTo>
                  <a:cubicBezTo>
                    <a:pt x="395" y="1489"/>
                    <a:pt x="453" y="1446"/>
                    <a:pt x="531" y="1377"/>
                  </a:cubicBezTo>
                  <a:cubicBezTo>
                    <a:pt x="531" y="1322"/>
                    <a:pt x="531" y="1322"/>
                    <a:pt x="531" y="1322"/>
                  </a:cubicBezTo>
                  <a:cubicBezTo>
                    <a:pt x="503" y="1348"/>
                    <a:pt x="478" y="1369"/>
                    <a:pt x="459" y="1385"/>
                  </a:cubicBezTo>
                  <a:cubicBezTo>
                    <a:pt x="430" y="1410"/>
                    <a:pt x="409" y="1426"/>
                    <a:pt x="400" y="1433"/>
                  </a:cubicBezTo>
                  <a:cubicBezTo>
                    <a:pt x="395" y="1420"/>
                    <a:pt x="380" y="1381"/>
                    <a:pt x="364" y="1324"/>
                  </a:cubicBezTo>
                  <a:cubicBezTo>
                    <a:pt x="353" y="1283"/>
                    <a:pt x="344" y="1240"/>
                    <a:pt x="338" y="1198"/>
                  </a:cubicBezTo>
                  <a:cubicBezTo>
                    <a:pt x="330" y="1144"/>
                    <a:pt x="326" y="1091"/>
                    <a:pt x="326" y="1039"/>
                  </a:cubicBezTo>
                  <a:cubicBezTo>
                    <a:pt x="326" y="1001"/>
                    <a:pt x="329" y="963"/>
                    <a:pt x="333" y="926"/>
                  </a:cubicBezTo>
                  <a:cubicBezTo>
                    <a:pt x="337" y="886"/>
                    <a:pt x="345" y="846"/>
                    <a:pt x="354" y="807"/>
                  </a:cubicBezTo>
                  <a:close/>
                  <a:moveTo>
                    <a:pt x="43" y="1410"/>
                  </a:moveTo>
                  <a:cubicBezTo>
                    <a:pt x="44" y="1412"/>
                    <a:pt x="44" y="1412"/>
                    <a:pt x="44" y="1412"/>
                  </a:cubicBezTo>
                  <a:cubicBezTo>
                    <a:pt x="101" y="1424"/>
                    <a:pt x="101" y="1424"/>
                    <a:pt x="101" y="1424"/>
                  </a:cubicBezTo>
                  <a:cubicBezTo>
                    <a:pt x="153" y="1544"/>
                    <a:pt x="153" y="1544"/>
                    <a:pt x="153" y="1544"/>
                  </a:cubicBezTo>
                  <a:cubicBezTo>
                    <a:pt x="151" y="1547"/>
                    <a:pt x="151" y="1547"/>
                    <a:pt x="151" y="1547"/>
                  </a:cubicBezTo>
                  <a:cubicBezTo>
                    <a:pt x="221" y="1547"/>
                    <a:pt x="221" y="1547"/>
                    <a:pt x="221" y="1547"/>
                  </a:cubicBezTo>
                  <a:cubicBezTo>
                    <a:pt x="154" y="1398"/>
                    <a:pt x="116" y="1232"/>
                    <a:pt x="116" y="1058"/>
                  </a:cubicBezTo>
                  <a:cubicBezTo>
                    <a:pt x="116" y="698"/>
                    <a:pt x="277" y="375"/>
                    <a:pt x="531" y="158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365" y="142"/>
                    <a:pt x="365" y="142"/>
                    <a:pt x="365" y="142"/>
                  </a:cubicBezTo>
                  <a:cubicBezTo>
                    <a:pt x="382" y="198"/>
                    <a:pt x="382" y="198"/>
                    <a:pt x="382" y="198"/>
                  </a:cubicBezTo>
                  <a:cubicBezTo>
                    <a:pt x="302" y="302"/>
                    <a:pt x="302" y="302"/>
                    <a:pt x="302" y="302"/>
                  </a:cubicBezTo>
                  <a:cubicBezTo>
                    <a:pt x="238" y="292"/>
                    <a:pt x="238" y="292"/>
                    <a:pt x="238" y="292"/>
                  </a:cubicBezTo>
                  <a:cubicBezTo>
                    <a:pt x="105" y="517"/>
                    <a:pt x="105" y="517"/>
                    <a:pt x="105" y="517"/>
                  </a:cubicBezTo>
                  <a:cubicBezTo>
                    <a:pt x="105" y="517"/>
                    <a:pt x="105" y="517"/>
                    <a:pt x="105" y="517"/>
                  </a:cubicBezTo>
                  <a:cubicBezTo>
                    <a:pt x="142" y="563"/>
                    <a:pt x="142" y="563"/>
                    <a:pt x="142" y="563"/>
                  </a:cubicBezTo>
                  <a:cubicBezTo>
                    <a:pt x="105" y="688"/>
                    <a:pt x="105" y="688"/>
                    <a:pt x="105" y="688"/>
                  </a:cubicBezTo>
                  <a:cubicBezTo>
                    <a:pt x="42" y="703"/>
                    <a:pt x="42" y="703"/>
                    <a:pt x="42" y="703"/>
                  </a:cubicBezTo>
                  <a:cubicBezTo>
                    <a:pt x="1" y="956"/>
                    <a:pt x="1" y="956"/>
                    <a:pt x="1" y="956"/>
                  </a:cubicBezTo>
                  <a:cubicBezTo>
                    <a:pt x="50" y="988"/>
                    <a:pt x="50" y="988"/>
                    <a:pt x="50" y="988"/>
                  </a:cubicBezTo>
                  <a:cubicBezTo>
                    <a:pt x="55" y="1119"/>
                    <a:pt x="55" y="1119"/>
                    <a:pt x="55" y="1119"/>
                  </a:cubicBezTo>
                  <a:cubicBezTo>
                    <a:pt x="0" y="1153"/>
                    <a:pt x="0" y="1153"/>
                    <a:pt x="0" y="1153"/>
                  </a:cubicBezTo>
                  <a:lnTo>
                    <a:pt x="43" y="1410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5955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42606" y="742492"/>
            <a:ext cx="7972024" cy="5162322"/>
          </a:xfrm>
          <a:prstGeom prst="rect">
            <a:avLst/>
          </a:prstGeom>
        </p:spPr>
      </p:pic>
      <p:grpSp>
        <p:nvGrpSpPr>
          <p:cNvPr id="7" name="Group 220"/>
          <p:cNvGrpSpPr>
            <a:grpSpLocks noChangeAspect="1"/>
          </p:cNvGrpSpPr>
          <p:nvPr userDrawn="1"/>
        </p:nvGrpSpPr>
        <p:grpSpPr bwMode="auto">
          <a:xfrm>
            <a:off x="3792129" y="2342686"/>
            <a:ext cx="4072978" cy="660333"/>
            <a:chOff x="272" y="2300"/>
            <a:chExt cx="3670" cy="595"/>
          </a:xfrm>
        </p:grpSpPr>
        <p:sp>
          <p:nvSpPr>
            <p:cNvPr id="8" name="AutoShape 219"/>
            <p:cNvSpPr>
              <a:spLocks noChangeAspect="1" noChangeArrowheads="1" noTextEdit="1"/>
            </p:cNvSpPr>
            <p:nvPr/>
          </p:nvSpPr>
          <p:spPr bwMode="auto">
            <a:xfrm>
              <a:off x="272" y="2300"/>
              <a:ext cx="3670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221"/>
            <p:cNvSpPr>
              <a:spLocks noEditPoints="1"/>
            </p:cNvSpPr>
            <p:nvPr/>
          </p:nvSpPr>
          <p:spPr bwMode="auto">
            <a:xfrm>
              <a:off x="1140" y="2298"/>
              <a:ext cx="284" cy="423"/>
            </a:xfrm>
            <a:custGeom>
              <a:avLst/>
              <a:gdLst>
                <a:gd name="T0" fmla="*/ 84 w 120"/>
                <a:gd name="T1" fmla="*/ 1 h 177"/>
                <a:gd name="T2" fmla="*/ 103 w 120"/>
                <a:gd name="T3" fmla="*/ 19 h 177"/>
                <a:gd name="T4" fmla="*/ 97 w 120"/>
                <a:gd name="T5" fmla="*/ 26 h 177"/>
                <a:gd name="T6" fmla="*/ 81 w 120"/>
                <a:gd name="T7" fmla="*/ 42 h 177"/>
                <a:gd name="T8" fmla="*/ 98 w 120"/>
                <a:gd name="T9" fmla="*/ 51 h 177"/>
                <a:gd name="T10" fmla="*/ 99 w 120"/>
                <a:gd name="T11" fmla="*/ 62 h 177"/>
                <a:gd name="T12" fmla="*/ 93 w 120"/>
                <a:gd name="T13" fmla="*/ 79 h 177"/>
                <a:gd name="T14" fmla="*/ 116 w 120"/>
                <a:gd name="T15" fmla="*/ 87 h 177"/>
                <a:gd name="T16" fmla="*/ 117 w 120"/>
                <a:gd name="T17" fmla="*/ 101 h 177"/>
                <a:gd name="T18" fmla="*/ 97 w 120"/>
                <a:gd name="T19" fmla="*/ 101 h 177"/>
                <a:gd name="T20" fmla="*/ 94 w 120"/>
                <a:gd name="T21" fmla="*/ 131 h 177"/>
                <a:gd name="T22" fmla="*/ 92 w 120"/>
                <a:gd name="T23" fmla="*/ 157 h 177"/>
                <a:gd name="T24" fmla="*/ 87 w 120"/>
                <a:gd name="T25" fmla="*/ 169 h 177"/>
                <a:gd name="T26" fmla="*/ 79 w 120"/>
                <a:gd name="T27" fmla="*/ 176 h 177"/>
                <a:gd name="T28" fmla="*/ 72 w 120"/>
                <a:gd name="T29" fmla="*/ 148 h 177"/>
                <a:gd name="T30" fmla="*/ 54 w 120"/>
                <a:gd name="T31" fmla="*/ 110 h 177"/>
                <a:gd name="T32" fmla="*/ 49 w 120"/>
                <a:gd name="T33" fmla="*/ 121 h 177"/>
                <a:gd name="T34" fmla="*/ 46 w 120"/>
                <a:gd name="T35" fmla="*/ 131 h 177"/>
                <a:gd name="T36" fmla="*/ 34 w 120"/>
                <a:gd name="T37" fmla="*/ 145 h 177"/>
                <a:gd name="T38" fmla="*/ 27 w 120"/>
                <a:gd name="T39" fmla="*/ 121 h 177"/>
                <a:gd name="T40" fmla="*/ 4 w 120"/>
                <a:gd name="T41" fmla="*/ 105 h 177"/>
                <a:gd name="T42" fmla="*/ 26 w 120"/>
                <a:gd name="T43" fmla="*/ 90 h 177"/>
                <a:gd name="T44" fmla="*/ 24 w 120"/>
                <a:gd name="T45" fmla="*/ 80 h 177"/>
                <a:gd name="T46" fmla="*/ 15 w 120"/>
                <a:gd name="T47" fmla="*/ 68 h 177"/>
                <a:gd name="T48" fmla="*/ 32 w 120"/>
                <a:gd name="T49" fmla="*/ 53 h 177"/>
                <a:gd name="T50" fmla="*/ 47 w 120"/>
                <a:gd name="T51" fmla="*/ 47 h 177"/>
                <a:gd name="T52" fmla="*/ 54 w 120"/>
                <a:gd name="T53" fmla="*/ 40 h 177"/>
                <a:gd name="T54" fmla="*/ 63 w 120"/>
                <a:gd name="T55" fmla="*/ 32 h 177"/>
                <a:gd name="T56" fmla="*/ 81 w 120"/>
                <a:gd name="T57" fmla="*/ 10 h 177"/>
                <a:gd name="T58" fmla="*/ 81 w 120"/>
                <a:gd name="T59" fmla="*/ 1 h 177"/>
                <a:gd name="T60" fmla="*/ 53 w 120"/>
                <a:gd name="T61" fmla="*/ 87 h 177"/>
                <a:gd name="T62" fmla="*/ 73 w 120"/>
                <a:gd name="T63" fmla="*/ 74 h 177"/>
                <a:gd name="T64" fmla="*/ 27 w 120"/>
                <a:gd name="T65" fmla="*/ 93 h 177"/>
                <a:gd name="T66" fmla="*/ 20 w 120"/>
                <a:gd name="T67" fmla="*/ 100 h 177"/>
                <a:gd name="T68" fmla="*/ 49 w 120"/>
                <a:gd name="T69" fmla="*/ 10 h 177"/>
                <a:gd name="T70" fmla="*/ 21 w 120"/>
                <a:gd name="T71" fmla="*/ 32 h 177"/>
                <a:gd name="T72" fmla="*/ 33 w 120"/>
                <a:gd name="T73" fmla="*/ 43 h 177"/>
                <a:gd name="T74" fmla="*/ 50 w 120"/>
                <a:gd name="T75" fmla="*/ 31 h 177"/>
                <a:gd name="T76" fmla="*/ 49 w 120"/>
                <a:gd name="T77" fmla="*/ 18 h 177"/>
                <a:gd name="T78" fmla="*/ 52 w 120"/>
                <a:gd name="T79" fmla="*/ 13 h 177"/>
                <a:gd name="T80" fmla="*/ 49 w 120"/>
                <a:gd name="T81" fmla="*/ 1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0" h="177">
                  <a:moveTo>
                    <a:pt x="81" y="1"/>
                  </a:moveTo>
                  <a:cubicBezTo>
                    <a:pt x="82" y="1"/>
                    <a:pt x="83" y="1"/>
                    <a:pt x="84" y="1"/>
                  </a:cubicBezTo>
                  <a:cubicBezTo>
                    <a:pt x="94" y="0"/>
                    <a:pt x="100" y="6"/>
                    <a:pt x="103" y="12"/>
                  </a:cubicBezTo>
                  <a:cubicBezTo>
                    <a:pt x="104" y="15"/>
                    <a:pt x="104" y="16"/>
                    <a:pt x="103" y="19"/>
                  </a:cubicBezTo>
                  <a:cubicBezTo>
                    <a:pt x="102" y="20"/>
                    <a:pt x="101" y="21"/>
                    <a:pt x="99" y="22"/>
                  </a:cubicBezTo>
                  <a:cubicBezTo>
                    <a:pt x="98" y="24"/>
                    <a:pt x="98" y="26"/>
                    <a:pt x="97" y="26"/>
                  </a:cubicBezTo>
                  <a:cubicBezTo>
                    <a:pt x="96" y="28"/>
                    <a:pt x="93" y="29"/>
                    <a:pt x="91" y="30"/>
                  </a:cubicBezTo>
                  <a:cubicBezTo>
                    <a:pt x="87" y="33"/>
                    <a:pt x="85" y="39"/>
                    <a:pt x="81" y="42"/>
                  </a:cubicBezTo>
                  <a:cubicBezTo>
                    <a:pt x="85" y="42"/>
                    <a:pt x="88" y="41"/>
                    <a:pt x="91" y="42"/>
                  </a:cubicBezTo>
                  <a:cubicBezTo>
                    <a:pt x="95" y="43"/>
                    <a:pt x="96" y="47"/>
                    <a:pt x="98" y="51"/>
                  </a:cubicBezTo>
                  <a:cubicBezTo>
                    <a:pt x="99" y="53"/>
                    <a:pt x="101" y="55"/>
                    <a:pt x="101" y="56"/>
                  </a:cubicBezTo>
                  <a:cubicBezTo>
                    <a:pt x="101" y="58"/>
                    <a:pt x="99" y="61"/>
                    <a:pt x="99" y="62"/>
                  </a:cubicBezTo>
                  <a:cubicBezTo>
                    <a:pt x="96" y="66"/>
                    <a:pt x="91" y="66"/>
                    <a:pt x="87" y="68"/>
                  </a:cubicBezTo>
                  <a:cubicBezTo>
                    <a:pt x="89" y="72"/>
                    <a:pt x="90" y="77"/>
                    <a:pt x="93" y="79"/>
                  </a:cubicBezTo>
                  <a:cubicBezTo>
                    <a:pt x="99" y="80"/>
                    <a:pt x="106" y="79"/>
                    <a:pt x="113" y="80"/>
                  </a:cubicBezTo>
                  <a:cubicBezTo>
                    <a:pt x="114" y="82"/>
                    <a:pt x="116" y="84"/>
                    <a:pt x="116" y="87"/>
                  </a:cubicBezTo>
                  <a:cubicBezTo>
                    <a:pt x="118" y="89"/>
                    <a:pt x="120" y="92"/>
                    <a:pt x="120" y="95"/>
                  </a:cubicBezTo>
                  <a:cubicBezTo>
                    <a:pt x="120" y="97"/>
                    <a:pt x="117" y="100"/>
                    <a:pt x="117" y="101"/>
                  </a:cubicBezTo>
                  <a:cubicBezTo>
                    <a:pt x="113" y="104"/>
                    <a:pt x="109" y="103"/>
                    <a:pt x="105" y="100"/>
                  </a:cubicBezTo>
                  <a:cubicBezTo>
                    <a:pt x="102" y="100"/>
                    <a:pt x="100" y="100"/>
                    <a:pt x="97" y="101"/>
                  </a:cubicBezTo>
                  <a:cubicBezTo>
                    <a:pt x="95" y="105"/>
                    <a:pt x="95" y="110"/>
                    <a:pt x="95" y="115"/>
                  </a:cubicBezTo>
                  <a:cubicBezTo>
                    <a:pt x="95" y="120"/>
                    <a:pt x="94" y="126"/>
                    <a:pt x="94" y="131"/>
                  </a:cubicBezTo>
                  <a:cubicBezTo>
                    <a:pt x="94" y="133"/>
                    <a:pt x="95" y="135"/>
                    <a:pt x="95" y="138"/>
                  </a:cubicBezTo>
                  <a:cubicBezTo>
                    <a:pt x="94" y="144"/>
                    <a:pt x="92" y="151"/>
                    <a:pt x="92" y="157"/>
                  </a:cubicBezTo>
                  <a:cubicBezTo>
                    <a:pt x="92" y="159"/>
                    <a:pt x="92" y="161"/>
                    <a:pt x="92" y="162"/>
                  </a:cubicBezTo>
                  <a:cubicBezTo>
                    <a:pt x="91" y="165"/>
                    <a:pt x="89" y="166"/>
                    <a:pt x="87" y="169"/>
                  </a:cubicBezTo>
                  <a:cubicBezTo>
                    <a:pt x="87" y="170"/>
                    <a:pt x="87" y="171"/>
                    <a:pt x="86" y="172"/>
                  </a:cubicBezTo>
                  <a:cubicBezTo>
                    <a:pt x="85" y="175"/>
                    <a:pt x="83" y="175"/>
                    <a:pt x="79" y="176"/>
                  </a:cubicBezTo>
                  <a:cubicBezTo>
                    <a:pt x="75" y="177"/>
                    <a:pt x="73" y="177"/>
                    <a:pt x="69" y="176"/>
                  </a:cubicBezTo>
                  <a:cubicBezTo>
                    <a:pt x="64" y="167"/>
                    <a:pt x="71" y="156"/>
                    <a:pt x="72" y="148"/>
                  </a:cubicBezTo>
                  <a:cubicBezTo>
                    <a:pt x="74" y="136"/>
                    <a:pt x="74" y="119"/>
                    <a:pt x="74" y="107"/>
                  </a:cubicBezTo>
                  <a:cubicBezTo>
                    <a:pt x="68" y="107"/>
                    <a:pt x="60" y="109"/>
                    <a:pt x="54" y="110"/>
                  </a:cubicBezTo>
                  <a:cubicBezTo>
                    <a:pt x="53" y="111"/>
                    <a:pt x="52" y="113"/>
                    <a:pt x="51" y="115"/>
                  </a:cubicBezTo>
                  <a:cubicBezTo>
                    <a:pt x="51" y="117"/>
                    <a:pt x="49" y="119"/>
                    <a:pt x="49" y="121"/>
                  </a:cubicBezTo>
                  <a:cubicBezTo>
                    <a:pt x="49" y="122"/>
                    <a:pt x="49" y="124"/>
                    <a:pt x="49" y="125"/>
                  </a:cubicBezTo>
                  <a:cubicBezTo>
                    <a:pt x="48" y="127"/>
                    <a:pt x="46" y="129"/>
                    <a:pt x="46" y="131"/>
                  </a:cubicBezTo>
                  <a:cubicBezTo>
                    <a:pt x="46" y="134"/>
                    <a:pt x="48" y="136"/>
                    <a:pt x="47" y="139"/>
                  </a:cubicBezTo>
                  <a:cubicBezTo>
                    <a:pt x="40" y="139"/>
                    <a:pt x="38" y="144"/>
                    <a:pt x="34" y="145"/>
                  </a:cubicBezTo>
                  <a:cubicBezTo>
                    <a:pt x="32" y="145"/>
                    <a:pt x="31" y="142"/>
                    <a:pt x="31" y="141"/>
                  </a:cubicBezTo>
                  <a:cubicBezTo>
                    <a:pt x="28" y="135"/>
                    <a:pt x="28" y="128"/>
                    <a:pt x="27" y="121"/>
                  </a:cubicBezTo>
                  <a:cubicBezTo>
                    <a:pt x="18" y="123"/>
                    <a:pt x="1" y="129"/>
                    <a:pt x="0" y="117"/>
                  </a:cubicBezTo>
                  <a:cubicBezTo>
                    <a:pt x="0" y="114"/>
                    <a:pt x="2" y="107"/>
                    <a:pt x="4" y="105"/>
                  </a:cubicBezTo>
                  <a:cubicBezTo>
                    <a:pt x="5" y="104"/>
                    <a:pt x="8" y="103"/>
                    <a:pt x="10" y="102"/>
                  </a:cubicBezTo>
                  <a:cubicBezTo>
                    <a:pt x="16" y="99"/>
                    <a:pt x="20" y="93"/>
                    <a:pt x="26" y="90"/>
                  </a:cubicBezTo>
                  <a:cubicBezTo>
                    <a:pt x="28" y="88"/>
                    <a:pt x="28" y="85"/>
                    <a:pt x="29" y="82"/>
                  </a:cubicBezTo>
                  <a:cubicBezTo>
                    <a:pt x="28" y="80"/>
                    <a:pt x="26" y="81"/>
                    <a:pt x="24" y="80"/>
                  </a:cubicBezTo>
                  <a:cubicBezTo>
                    <a:pt x="22" y="78"/>
                    <a:pt x="21" y="76"/>
                    <a:pt x="20" y="73"/>
                  </a:cubicBezTo>
                  <a:cubicBezTo>
                    <a:pt x="18" y="71"/>
                    <a:pt x="16" y="70"/>
                    <a:pt x="15" y="68"/>
                  </a:cubicBezTo>
                  <a:cubicBezTo>
                    <a:pt x="15" y="63"/>
                    <a:pt x="16" y="60"/>
                    <a:pt x="18" y="58"/>
                  </a:cubicBezTo>
                  <a:cubicBezTo>
                    <a:pt x="25" y="60"/>
                    <a:pt x="28" y="55"/>
                    <a:pt x="32" y="53"/>
                  </a:cubicBezTo>
                  <a:cubicBezTo>
                    <a:pt x="33" y="53"/>
                    <a:pt x="35" y="53"/>
                    <a:pt x="37" y="52"/>
                  </a:cubicBezTo>
                  <a:cubicBezTo>
                    <a:pt x="41" y="51"/>
                    <a:pt x="44" y="49"/>
                    <a:pt x="47" y="47"/>
                  </a:cubicBezTo>
                  <a:cubicBezTo>
                    <a:pt x="47" y="46"/>
                    <a:pt x="48" y="46"/>
                    <a:pt x="49" y="46"/>
                  </a:cubicBezTo>
                  <a:cubicBezTo>
                    <a:pt x="50" y="44"/>
                    <a:pt x="52" y="42"/>
                    <a:pt x="54" y="40"/>
                  </a:cubicBezTo>
                  <a:cubicBezTo>
                    <a:pt x="55" y="39"/>
                    <a:pt x="56" y="39"/>
                    <a:pt x="57" y="38"/>
                  </a:cubicBezTo>
                  <a:cubicBezTo>
                    <a:pt x="59" y="36"/>
                    <a:pt x="61" y="34"/>
                    <a:pt x="63" y="32"/>
                  </a:cubicBezTo>
                  <a:cubicBezTo>
                    <a:pt x="68" y="27"/>
                    <a:pt x="71" y="23"/>
                    <a:pt x="75" y="18"/>
                  </a:cubicBezTo>
                  <a:cubicBezTo>
                    <a:pt x="78" y="15"/>
                    <a:pt x="81" y="11"/>
                    <a:pt x="81" y="10"/>
                  </a:cubicBezTo>
                  <a:cubicBezTo>
                    <a:pt x="81" y="8"/>
                    <a:pt x="79" y="7"/>
                    <a:pt x="79" y="5"/>
                  </a:cubicBezTo>
                  <a:cubicBezTo>
                    <a:pt x="79" y="3"/>
                    <a:pt x="79" y="3"/>
                    <a:pt x="81" y="1"/>
                  </a:cubicBezTo>
                  <a:close/>
                  <a:moveTo>
                    <a:pt x="53" y="81"/>
                  </a:moveTo>
                  <a:cubicBezTo>
                    <a:pt x="53" y="82"/>
                    <a:pt x="52" y="85"/>
                    <a:pt x="53" y="87"/>
                  </a:cubicBezTo>
                  <a:cubicBezTo>
                    <a:pt x="59" y="85"/>
                    <a:pt x="67" y="84"/>
                    <a:pt x="73" y="82"/>
                  </a:cubicBezTo>
                  <a:cubicBezTo>
                    <a:pt x="73" y="79"/>
                    <a:pt x="74" y="77"/>
                    <a:pt x="73" y="74"/>
                  </a:cubicBezTo>
                  <a:cubicBezTo>
                    <a:pt x="66" y="74"/>
                    <a:pt x="56" y="76"/>
                    <a:pt x="53" y="81"/>
                  </a:cubicBezTo>
                  <a:close/>
                  <a:moveTo>
                    <a:pt x="27" y="93"/>
                  </a:moveTo>
                  <a:cubicBezTo>
                    <a:pt x="26" y="93"/>
                    <a:pt x="26" y="92"/>
                    <a:pt x="26" y="93"/>
                  </a:cubicBezTo>
                  <a:cubicBezTo>
                    <a:pt x="23" y="94"/>
                    <a:pt x="20" y="97"/>
                    <a:pt x="20" y="100"/>
                  </a:cubicBezTo>
                  <a:cubicBezTo>
                    <a:pt x="23" y="99"/>
                    <a:pt x="27" y="98"/>
                    <a:pt x="27" y="93"/>
                  </a:cubicBezTo>
                  <a:close/>
                  <a:moveTo>
                    <a:pt x="49" y="10"/>
                  </a:moveTo>
                  <a:cubicBezTo>
                    <a:pt x="42" y="13"/>
                    <a:pt x="35" y="15"/>
                    <a:pt x="29" y="18"/>
                  </a:cubicBezTo>
                  <a:cubicBezTo>
                    <a:pt x="26" y="21"/>
                    <a:pt x="18" y="26"/>
                    <a:pt x="21" y="32"/>
                  </a:cubicBezTo>
                  <a:cubicBezTo>
                    <a:pt x="21" y="32"/>
                    <a:pt x="23" y="35"/>
                    <a:pt x="25" y="36"/>
                  </a:cubicBezTo>
                  <a:cubicBezTo>
                    <a:pt x="27" y="39"/>
                    <a:pt x="30" y="41"/>
                    <a:pt x="33" y="43"/>
                  </a:cubicBezTo>
                  <a:cubicBezTo>
                    <a:pt x="37" y="45"/>
                    <a:pt x="40" y="45"/>
                    <a:pt x="45" y="44"/>
                  </a:cubicBezTo>
                  <a:cubicBezTo>
                    <a:pt x="46" y="39"/>
                    <a:pt x="49" y="36"/>
                    <a:pt x="50" y="31"/>
                  </a:cubicBezTo>
                  <a:cubicBezTo>
                    <a:pt x="46" y="28"/>
                    <a:pt x="48" y="23"/>
                    <a:pt x="51" y="20"/>
                  </a:cubicBezTo>
                  <a:cubicBezTo>
                    <a:pt x="51" y="19"/>
                    <a:pt x="49" y="19"/>
                    <a:pt x="49" y="18"/>
                  </a:cubicBezTo>
                  <a:cubicBezTo>
                    <a:pt x="51" y="15"/>
                    <a:pt x="56" y="16"/>
                    <a:pt x="57" y="12"/>
                  </a:cubicBezTo>
                  <a:cubicBezTo>
                    <a:pt x="55" y="12"/>
                    <a:pt x="53" y="14"/>
                    <a:pt x="52" y="13"/>
                  </a:cubicBezTo>
                  <a:cubicBezTo>
                    <a:pt x="53" y="11"/>
                    <a:pt x="57" y="11"/>
                    <a:pt x="58" y="9"/>
                  </a:cubicBezTo>
                  <a:cubicBezTo>
                    <a:pt x="55" y="7"/>
                    <a:pt x="52" y="9"/>
                    <a:pt x="49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222"/>
            <p:cNvSpPr>
              <a:spLocks noEditPoints="1"/>
            </p:cNvSpPr>
            <p:nvPr/>
          </p:nvSpPr>
          <p:spPr bwMode="auto">
            <a:xfrm>
              <a:off x="1484" y="2300"/>
              <a:ext cx="385" cy="399"/>
            </a:xfrm>
            <a:custGeom>
              <a:avLst/>
              <a:gdLst>
                <a:gd name="T0" fmla="*/ 149 w 163"/>
                <a:gd name="T1" fmla="*/ 157 h 167"/>
                <a:gd name="T2" fmla="*/ 113 w 163"/>
                <a:gd name="T3" fmla="*/ 165 h 167"/>
                <a:gd name="T4" fmla="*/ 85 w 163"/>
                <a:gd name="T5" fmla="*/ 161 h 167"/>
                <a:gd name="T6" fmla="*/ 68 w 163"/>
                <a:gd name="T7" fmla="*/ 157 h 167"/>
                <a:gd name="T8" fmla="*/ 52 w 163"/>
                <a:gd name="T9" fmla="*/ 158 h 167"/>
                <a:gd name="T10" fmla="*/ 39 w 163"/>
                <a:gd name="T11" fmla="*/ 160 h 167"/>
                <a:gd name="T12" fmla="*/ 14 w 163"/>
                <a:gd name="T13" fmla="*/ 156 h 167"/>
                <a:gd name="T14" fmla="*/ 3 w 163"/>
                <a:gd name="T15" fmla="*/ 141 h 167"/>
                <a:gd name="T16" fmla="*/ 28 w 163"/>
                <a:gd name="T17" fmla="*/ 129 h 167"/>
                <a:gd name="T18" fmla="*/ 20 w 163"/>
                <a:gd name="T19" fmla="*/ 118 h 167"/>
                <a:gd name="T20" fmla="*/ 13 w 163"/>
                <a:gd name="T21" fmla="*/ 93 h 167"/>
                <a:gd name="T22" fmla="*/ 7 w 163"/>
                <a:gd name="T23" fmla="*/ 78 h 167"/>
                <a:gd name="T24" fmla="*/ 26 w 163"/>
                <a:gd name="T25" fmla="*/ 76 h 167"/>
                <a:gd name="T26" fmla="*/ 27 w 163"/>
                <a:gd name="T27" fmla="*/ 85 h 167"/>
                <a:gd name="T28" fmla="*/ 32 w 163"/>
                <a:gd name="T29" fmla="*/ 106 h 167"/>
                <a:gd name="T30" fmla="*/ 48 w 163"/>
                <a:gd name="T31" fmla="*/ 84 h 167"/>
                <a:gd name="T32" fmla="*/ 48 w 163"/>
                <a:gd name="T33" fmla="*/ 68 h 167"/>
                <a:gd name="T34" fmla="*/ 51 w 163"/>
                <a:gd name="T35" fmla="*/ 52 h 167"/>
                <a:gd name="T36" fmla="*/ 61 w 163"/>
                <a:gd name="T37" fmla="*/ 25 h 167"/>
                <a:gd name="T38" fmla="*/ 86 w 163"/>
                <a:gd name="T39" fmla="*/ 41 h 167"/>
                <a:gd name="T40" fmla="*/ 85 w 163"/>
                <a:gd name="T41" fmla="*/ 20 h 167"/>
                <a:gd name="T42" fmla="*/ 81 w 163"/>
                <a:gd name="T43" fmla="*/ 9 h 167"/>
                <a:gd name="T44" fmla="*/ 103 w 163"/>
                <a:gd name="T45" fmla="*/ 14 h 167"/>
                <a:gd name="T46" fmla="*/ 103 w 163"/>
                <a:gd name="T47" fmla="*/ 32 h 167"/>
                <a:gd name="T48" fmla="*/ 109 w 163"/>
                <a:gd name="T49" fmla="*/ 43 h 167"/>
                <a:gd name="T50" fmla="*/ 107 w 163"/>
                <a:gd name="T51" fmla="*/ 54 h 167"/>
                <a:gd name="T52" fmla="*/ 107 w 163"/>
                <a:gd name="T53" fmla="*/ 66 h 167"/>
                <a:gd name="T54" fmla="*/ 121 w 163"/>
                <a:gd name="T55" fmla="*/ 82 h 167"/>
                <a:gd name="T56" fmla="*/ 121 w 163"/>
                <a:gd name="T57" fmla="*/ 90 h 167"/>
                <a:gd name="T58" fmla="*/ 123 w 163"/>
                <a:gd name="T59" fmla="*/ 94 h 167"/>
                <a:gd name="T60" fmla="*/ 108 w 163"/>
                <a:gd name="T61" fmla="*/ 99 h 167"/>
                <a:gd name="T62" fmla="*/ 105 w 163"/>
                <a:gd name="T63" fmla="*/ 131 h 167"/>
                <a:gd name="T64" fmla="*/ 137 w 163"/>
                <a:gd name="T65" fmla="*/ 133 h 167"/>
                <a:gd name="T66" fmla="*/ 163 w 163"/>
                <a:gd name="T67" fmla="*/ 134 h 167"/>
                <a:gd name="T68" fmla="*/ 83 w 163"/>
                <a:gd name="T69" fmla="*/ 71 h 167"/>
                <a:gd name="T70" fmla="*/ 75 w 163"/>
                <a:gd name="T71" fmla="*/ 84 h 167"/>
                <a:gd name="T72" fmla="*/ 88 w 163"/>
                <a:gd name="T73" fmla="*/ 78 h 167"/>
                <a:gd name="T74" fmla="*/ 88 w 163"/>
                <a:gd name="T75" fmla="*/ 69 h 167"/>
                <a:gd name="T76" fmla="*/ 70 w 163"/>
                <a:gd name="T77" fmla="*/ 86 h 167"/>
                <a:gd name="T78" fmla="*/ 73 w 163"/>
                <a:gd name="T79" fmla="*/ 79 h 167"/>
                <a:gd name="T80" fmla="*/ 39 w 163"/>
                <a:gd name="T81" fmla="*/ 104 h 167"/>
                <a:gd name="T82" fmla="*/ 46 w 163"/>
                <a:gd name="T83" fmla="*/ 95 h 167"/>
                <a:gd name="T84" fmla="*/ 82 w 163"/>
                <a:gd name="T85" fmla="*/ 107 h 167"/>
                <a:gd name="T86" fmla="*/ 75 w 163"/>
                <a:gd name="T87" fmla="*/ 110 h 167"/>
                <a:gd name="T88" fmla="*/ 88 w 163"/>
                <a:gd name="T89" fmla="*/ 129 h 167"/>
                <a:gd name="T90" fmla="*/ 89 w 163"/>
                <a:gd name="T91" fmla="*/ 118 h 167"/>
                <a:gd name="T92" fmla="*/ 89 w 163"/>
                <a:gd name="T93" fmla="*/ 112 h 167"/>
                <a:gd name="T94" fmla="*/ 82 w 163"/>
                <a:gd name="T95" fmla="*/ 107 h 167"/>
                <a:gd name="T96" fmla="*/ 49 w 163"/>
                <a:gd name="T97" fmla="*/ 131 h 167"/>
                <a:gd name="T98" fmla="*/ 54 w 163"/>
                <a:gd name="T99" fmla="*/ 119 h 167"/>
                <a:gd name="T100" fmla="*/ 34 w 163"/>
                <a:gd name="T101" fmla="*/ 51 h 167"/>
                <a:gd name="T102" fmla="*/ 23 w 163"/>
                <a:gd name="T103" fmla="*/ 37 h 167"/>
                <a:gd name="T104" fmla="*/ 8 w 163"/>
                <a:gd name="T105" fmla="*/ 41 h 167"/>
                <a:gd name="T106" fmla="*/ 0 w 163"/>
                <a:gd name="T107" fmla="*/ 53 h 167"/>
                <a:gd name="T108" fmla="*/ 8 w 163"/>
                <a:gd name="T109" fmla="*/ 63 h 167"/>
                <a:gd name="T110" fmla="*/ 28 w 163"/>
                <a:gd name="T111" fmla="*/ 61 h 167"/>
                <a:gd name="T112" fmla="*/ 34 w 163"/>
                <a:gd name="T113" fmla="*/ 5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3" h="167">
                  <a:moveTo>
                    <a:pt x="163" y="136"/>
                  </a:moveTo>
                  <a:cubicBezTo>
                    <a:pt x="159" y="150"/>
                    <a:pt x="153" y="154"/>
                    <a:pt x="149" y="157"/>
                  </a:cubicBezTo>
                  <a:cubicBezTo>
                    <a:pt x="145" y="161"/>
                    <a:pt x="142" y="162"/>
                    <a:pt x="137" y="165"/>
                  </a:cubicBezTo>
                  <a:cubicBezTo>
                    <a:pt x="130" y="167"/>
                    <a:pt x="122" y="167"/>
                    <a:pt x="113" y="165"/>
                  </a:cubicBezTo>
                  <a:cubicBezTo>
                    <a:pt x="109" y="164"/>
                    <a:pt x="104" y="162"/>
                    <a:pt x="99" y="161"/>
                  </a:cubicBezTo>
                  <a:cubicBezTo>
                    <a:pt x="95" y="160"/>
                    <a:pt x="89" y="160"/>
                    <a:pt x="85" y="161"/>
                  </a:cubicBezTo>
                  <a:cubicBezTo>
                    <a:pt x="83" y="161"/>
                    <a:pt x="81" y="162"/>
                    <a:pt x="80" y="161"/>
                  </a:cubicBezTo>
                  <a:cubicBezTo>
                    <a:pt x="76" y="161"/>
                    <a:pt x="72" y="157"/>
                    <a:pt x="68" y="157"/>
                  </a:cubicBezTo>
                  <a:cubicBezTo>
                    <a:pt x="67" y="157"/>
                    <a:pt x="66" y="158"/>
                    <a:pt x="64" y="158"/>
                  </a:cubicBezTo>
                  <a:cubicBezTo>
                    <a:pt x="60" y="158"/>
                    <a:pt x="56" y="157"/>
                    <a:pt x="52" y="158"/>
                  </a:cubicBezTo>
                  <a:cubicBezTo>
                    <a:pt x="50" y="158"/>
                    <a:pt x="47" y="160"/>
                    <a:pt x="44" y="160"/>
                  </a:cubicBezTo>
                  <a:cubicBezTo>
                    <a:pt x="42" y="160"/>
                    <a:pt x="41" y="160"/>
                    <a:pt x="39" y="160"/>
                  </a:cubicBezTo>
                  <a:cubicBezTo>
                    <a:pt x="36" y="161"/>
                    <a:pt x="33" y="162"/>
                    <a:pt x="30" y="161"/>
                  </a:cubicBezTo>
                  <a:cubicBezTo>
                    <a:pt x="24" y="161"/>
                    <a:pt x="20" y="157"/>
                    <a:pt x="14" y="156"/>
                  </a:cubicBezTo>
                  <a:cubicBezTo>
                    <a:pt x="11" y="155"/>
                    <a:pt x="10" y="152"/>
                    <a:pt x="7" y="150"/>
                  </a:cubicBezTo>
                  <a:cubicBezTo>
                    <a:pt x="6" y="147"/>
                    <a:pt x="3" y="145"/>
                    <a:pt x="3" y="141"/>
                  </a:cubicBezTo>
                  <a:cubicBezTo>
                    <a:pt x="4" y="136"/>
                    <a:pt x="9" y="136"/>
                    <a:pt x="14" y="135"/>
                  </a:cubicBezTo>
                  <a:cubicBezTo>
                    <a:pt x="19" y="133"/>
                    <a:pt x="24" y="130"/>
                    <a:pt x="28" y="129"/>
                  </a:cubicBezTo>
                  <a:cubicBezTo>
                    <a:pt x="28" y="126"/>
                    <a:pt x="25" y="125"/>
                    <a:pt x="24" y="124"/>
                  </a:cubicBezTo>
                  <a:cubicBezTo>
                    <a:pt x="22" y="122"/>
                    <a:pt x="21" y="120"/>
                    <a:pt x="20" y="118"/>
                  </a:cubicBezTo>
                  <a:cubicBezTo>
                    <a:pt x="18" y="116"/>
                    <a:pt x="16" y="114"/>
                    <a:pt x="15" y="112"/>
                  </a:cubicBezTo>
                  <a:cubicBezTo>
                    <a:pt x="12" y="106"/>
                    <a:pt x="13" y="100"/>
                    <a:pt x="13" y="93"/>
                  </a:cubicBezTo>
                  <a:cubicBezTo>
                    <a:pt x="10" y="94"/>
                    <a:pt x="10" y="97"/>
                    <a:pt x="6" y="96"/>
                  </a:cubicBezTo>
                  <a:cubicBezTo>
                    <a:pt x="0" y="94"/>
                    <a:pt x="4" y="81"/>
                    <a:pt x="7" y="78"/>
                  </a:cubicBezTo>
                  <a:cubicBezTo>
                    <a:pt x="8" y="76"/>
                    <a:pt x="17" y="71"/>
                    <a:pt x="21" y="72"/>
                  </a:cubicBezTo>
                  <a:cubicBezTo>
                    <a:pt x="22" y="72"/>
                    <a:pt x="26" y="76"/>
                    <a:pt x="26" y="76"/>
                  </a:cubicBezTo>
                  <a:cubicBezTo>
                    <a:pt x="27" y="77"/>
                    <a:pt x="28" y="82"/>
                    <a:pt x="28" y="82"/>
                  </a:cubicBezTo>
                  <a:cubicBezTo>
                    <a:pt x="28" y="83"/>
                    <a:pt x="27" y="84"/>
                    <a:pt x="27" y="85"/>
                  </a:cubicBezTo>
                  <a:cubicBezTo>
                    <a:pt x="27" y="89"/>
                    <a:pt x="27" y="98"/>
                    <a:pt x="28" y="101"/>
                  </a:cubicBezTo>
                  <a:cubicBezTo>
                    <a:pt x="29" y="104"/>
                    <a:pt x="31" y="104"/>
                    <a:pt x="32" y="106"/>
                  </a:cubicBezTo>
                  <a:cubicBezTo>
                    <a:pt x="36" y="104"/>
                    <a:pt x="37" y="99"/>
                    <a:pt x="40" y="95"/>
                  </a:cubicBezTo>
                  <a:cubicBezTo>
                    <a:pt x="43" y="91"/>
                    <a:pt x="48" y="88"/>
                    <a:pt x="48" y="84"/>
                  </a:cubicBezTo>
                  <a:cubicBezTo>
                    <a:pt x="49" y="82"/>
                    <a:pt x="48" y="80"/>
                    <a:pt x="48" y="77"/>
                  </a:cubicBezTo>
                  <a:cubicBezTo>
                    <a:pt x="49" y="74"/>
                    <a:pt x="49" y="71"/>
                    <a:pt x="48" y="68"/>
                  </a:cubicBezTo>
                  <a:cubicBezTo>
                    <a:pt x="48" y="66"/>
                    <a:pt x="45" y="65"/>
                    <a:pt x="44" y="62"/>
                  </a:cubicBezTo>
                  <a:cubicBezTo>
                    <a:pt x="44" y="58"/>
                    <a:pt x="49" y="55"/>
                    <a:pt x="51" y="52"/>
                  </a:cubicBezTo>
                  <a:cubicBezTo>
                    <a:pt x="52" y="49"/>
                    <a:pt x="53" y="45"/>
                    <a:pt x="53" y="41"/>
                  </a:cubicBezTo>
                  <a:cubicBezTo>
                    <a:pt x="55" y="34"/>
                    <a:pt x="56" y="28"/>
                    <a:pt x="61" y="25"/>
                  </a:cubicBezTo>
                  <a:cubicBezTo>
                    <a:pt x="66" y="30"/>
                    <a:pt x="72" y="36"/>
                    <a:pt x="74" y="44"/>
                  </a:cubicBezTo>
                  <a:cubicBezTo>
                    <a:pt x="78" y="43"/>
                    <a:pt x="83" y="42"/>
                    <a:pt x="86" y="41"/>
                  </a:cubicBezTo>
                  <a:cubicBezTo>
                    <a:pt x="85" y="35"/>
                    <a:pt x="86" y="29"/>
                    <a:pt x="86" y="23"/>
                  </a:cubicBezTo>
                  <a:cubicBezTo>
                    <a:pt x="86" y="22"/>
                    <a:pt x="85" y="21"/>
                    <a:pt x="85" y="20"/>
                  </a:cubicBezTo>
                  <a:cubicBezTo>
                    <a:pt x="85" y="19"/>
                    <a:pt x="85" y="17"/>
                    <a:pt x="85" y="17"/>
                  </a:cubicBezTo>
                  <a:cubicBezTo>
                    <a:pt x="85" y="13"/>
                    <a:pt x="82" y="11"/>
                    <a:pt x="81" y="9"/>
                  </a:cubicBezTo>
                  <a:cubicBezTo>
                    <a:pt x="80" y="1"/>
                    <a:pt x="91" y="0"/>
                    <a:pt x="95" y="3"/>
                  </a:cubicBezTo>
                  <a:cubicBezTo>
                    <a:pt x="97" y="4"/>
                    <a:pt x="103" y="12"/>
                    <a:pt x="103" y="14"/>
                  </a:cubicBezTo>
                  <a:cubicBezTo>
                    <a:pt x="104" y="18"/>
                    <a:pt x="102" y="21"/>
                    <a:pt x="101" y="23"/>
                  </a:cubicBezTo>
                  <a:cubicBezTo>
                    <a:pt x="101" y="27"/>
                    <a:pt x="102" y="29"/>
                    <a:pt x="103" y="32"/>
                  </a:cubicBezTo>
                  <a:cubicBezTo>
                    <a:pt x="103" y="34"/>
                    <a:pt x="102" y="36"/>
                    <a:pt x="103" y="38"/>
                  </a:cubicBezTo>
                  <a:cubicBezTo>
                    <a:pt x="105" y="39"/>
                    <a:pt x="107" y="41"/>
                    <a:pt x="109" y="43"/>
                  </a:cubicBezTo>
                  <a:cubicBezTo>
                    <a:pt x="109" y="45"/>
                    <a:pt x="108" y="47"/>
                    <a:pt x="108" y="49"/>
                  </a:cubicBezTo>
                  <a:cubicBezTo>
                    <a:pt x="108" y="50"/>
                    <a:pt x="107" y="54"/>
                    <a:pt x="107" y="54"/>
                  </a:cubicBezTo>
                  <a:cubicBezTo>
                    <a:pt x="107" y="55"/>
                    <a:pt x="106" y="59"/>
                    <a:pt x="106" y="61"/>
                  </a:cubicBezTo>
                  <a:cubicBezTo>
                    <a:pt x="105" y="63"/>
                    <a:pt x="106" y="64"/>
                    <a:pt x="107" y="66"/>
                  </a:cubicBezTo>
                  <a:cubicBezTo>
                    <a:pt x="107" y="69"/>
                    <a:pt x="106" y="71"/>
                    <a:pt x="106" y="74"/>
                  </a:cubicBezTo>
                  <a:cubicBezTo>
                    <a:pt x="113" y="71"/>
                    <a:pt x="123" y="74"/>
                    <a:pt x="121" y="82"/>
                  </a:cubicBezTo>
                  <a:cubicBezTo>
                    <a:pt x="121" y="84"/>
                    <a:pt x="124" y="84"/>
                    <a:pt x="125" y="86"/>
                  </a:cubicBezTo>
                  <a:cubicBezTo>
                    <a:pt x="124" y="87"/>
                    <a:pt x="123" y="89"/>
                    <a:pt x="121" y="90"/>
                  </a:cubicBezTo>
                  <a:cubicBezTo>
                    <a:pt x="122" y="91"/>
                    <a:pt x="123" y="92"/>
                    <a:pt x="122" y="93"/>
                  </a:cubicBezTo>
                  <a:cubicBezTo>
                    <a:pt x="122" y="94"/>
                    <a:pt x="123" y="93"/>
                    <a:pt x="123" y="94"/>
                  </a:cubicBezTo>
                  <a:cubicBezTo>
                    <a:pt x="120" y="98"/>
                    <a:pt x="115" y="96"/>
                    <a:pt x="112" y="99"/>
                  </a:cubicBezTo>
                  <a:cubicBezTo>
                    <a:pt x="110" y="100"/>
                    <a:pt x="109" y="98"/>
                    <a:pt x="108" y="99"/>
                  </a:cubicBezTo>
                  <a:cubicBezTo>
                    <a:pt x="105" y="104"/>
                    <a:pt x="107" y="113"/>
                    <a:pt x="106" y="120"/>
                  </a:cubicBezTo>
                  <a:cubicBezTo>
                    <a:pt x="106" y="124"/>
                    <a:pt x="105" y="128"/>
                    <a:pt x="105" y="131"/>
                  </a:cubicBezTo>
                  <a:cubicBezTo>
                    <a:pt x="110" y="133"/>
                    <a:pt x="117" y="135"/>
                    <a:pt x="124" y="135"/>
                  </a:cubicBezTo>
                  <a:cubicBezTo>
                    <a:pt x="127" y="134"/>
                    <a:pt x="133" y="133"/>
                    <a:pt x="137" y="133"/>
                  </a:cubicBezTo>
                  <a:cubicBezTo>
                    <a:pt x="146" y="133"/>
                    <a:pt x="156" y="130"/>
                    <a:pt x="161" y="131"/>
                  </a:cubicBezTo>
                  <a:cubicBezTo>
                    <a:pt x="162" y="131"/>
                    <a:pt x="163" y="133"/>
                    <a:pt x="163" y="134"/>
                  </a:cubicBezTo>
                  <a:cubicBezTo>
                    <a:pt x="163" y="134"/>
                    <a:pt x="163" y="135"/>
                    <a:pt x="163" y="136"/>
                  </a:cubicBezTo>
                  <a:close/>
                  <a:moveTo>
                    <a:pt x="83" y="71"/>
                  </a:moveTo>
                  <a:cubicBezTo>
                    <a:pt x="81" y="74"/>
                    <a:pt x="78" y="75"/>
                    <a:pt x="76" y="77"/>
                  </a:cubicBezTo>
                  <a:cubicBezTo>
                    <a:pt x="75" y="79"/>
                    <a:pt x="75" y="81"/>
                    <a:pt x="75" y="84"/>
                  </a:cubicBezTo>
                  <a:cubicBezTo>
                    <a:pt x="76" y="84"/>
                    <a:pt x="77" y="84"/>
                    <a:pt x="79" y="84"/>
                  </a:cubicBezTo>
                  <a:cubicBezTo>
                    <a:pt x="81" y="81"/>
                    <a:pt x="86" y="81"/>
                    <a:pt x="88" y="78"/>
                  </a:cubicBezTo>
                  <a:cubicBezTo>
                    <a:pt x="88" y="75"/>
                    <a:pt x="89" y="73"/>
                    <a:pt x="89" y="70"/>
                  </a:cubicBezTo>
                  <a:cubicBezTo>
                    <a:pt x="88" y="69"/>
                    <a:pt x="88" y="69"/>
                    <a:pt x="88" y="69"/>
                  </a:cubicBezTo>
                  <a:cubicBezTo>
                    <a:pt x="87" y="70"/>
                    <a:pt x="85" y="71"/>
                    <a:pt x="83" y="71"/>
                  </a:cubicBezTo>
                  <a:close/>
                  <a:moveTo>
                    <a:pt x="70" y="86"/>
                  </a:moveTo>
                  <a:cubicBezTo>
                    <a:pt x="73" y="86"/>
                    <a:pt x="73" y="82"/>
                    <a:pt x="73" y="79"/>
                  </a:cubicBezTo>
                  <a:cubicBezTo>
                    <a:pt x="74" y="79"/>
                    <a:pt x="74" y="79"/>
                    <a:pt x="73" y="79"/>
                  </a:cubicBezTo>
                  <a:cubicBezTo>
                    <a:pt x="72" y="81"/>
                    <a:pt x="69" y="82"/>
                    <a:pt x="70" y="86"/>
                  </a:cubicBezTo>
                  <a:close/>
                  <a:moveTo>
                    <a:pt x="39" y="104"/>
                  </a:moveTo>
                  <a:cubicBezTo>
                    <a:pt x="41" y="103"/>
                    <a:pt x="42" y="103"/>
                    <a:pt x="43" y="102"/>
                  </a:cubicBezTo>
                  <a:cubicBezTo>
                    <a:pt x="42" y="98"/>
                    <a:pt x="46" y="97"/>
                    <a:pt x="46" y="95"/>
                  </a:cubicBezTo>
                  <a:cubicBezTo>
                    <a:pt x="44" y="98"/>
                    <a:pt x="40" y="101"/>
                    <a:pt x="39" y="104"/>
                  </a:cubicBezTo>
                  <a:close/>
                  <a:moveTo>
                    <a:pt x="82" y="107"/>
                  </a:moveTo>
                  <a:cubicBezTo>
                    <a:pt x="82" y="108"/>
                    <a:pt x="82" y="109"/>
                    <a:pt x="81" y="110"/>
                  </a:cubicBezTo>
                  <a:cubicBezTo>
                    <a:pt x="78" y="110"/>
                    <a:pt x="77" y="110"/>
                    <a:pt x="75" y="110"/>
                  </a:cubicBezTo>
                  <a:cubicBezTo>
                    <a:pt x="72" y="114"/>
                    <a:pt x="73" y="123"/>
                    <a:pt x="73" y="129"/>
                  </a:cubicBezTo>
                  <a:cubicBezTo>
                    <a:pt x="79" y="129"/>
                    <a:pt x="83" y="130"/>
                    <a:pt x="88" y="129"/>
                  </a:cubicBezTo>
                  <a:cubicBezTo>
                    <a:pt x="88" y="127"/>
                    <a:pt x="89" y="125"/>
                    <a:pt x="89" y="122"/>
                  </a:cubicBezTo>
                  <a:cubicBezTo>
                    <a:pt x="89" y="121"/>
                    <a:pt x="88" y="119"/>
                    <a:pt x="89" y="118"/>
                  </a:cubicBezTo>
                  <a:cubicBezTo>
                    <a:pt x="89" y="117"/>
                    <a:pt x="89" y="116"/>
                    <a:pt x="89" y="115"/>
                  </a:cubicBezTo>
                  <a:cubicBezTo>
                    <a:pt x="89" y="114"/>
                    <a:pt x="89" y="113"/>
                    <a:pt x="89" y="112"/>
                  </a:cubicBezTo>
                  <a:cubicBezTo>
                    <a:pt x="89" y="110"/>
                    <a:pt x="90" y="107"/>
                    <a:pt x="88" y="106"/>
                  </a:cubicBezTo>
                  <a:cubicBezTo>
                    <a:pt x="86" y="105"/>
                    <a:pt x="84" y="108"/>
                    <a:pt x="82" y="107"/>
                  </a:cubicBezTo>
                  <a:close/>
                  <a:moveTo>
                    <a:pt x="48" y="125"/>
                  </a:moveTo>
                  <a:cubicBezTo>
                    <a:pt x="50" y="127"/>
                    <a:pt x="48" y="129"/>
                    <a:pt x="49" y="131"/>
                  </a:cubicBezTo>
                  <a:cubicBezTo>
                    <a:pt x="52" y="131"/>
                    <a:pt x="54" y="131"/>
                    <a:pt x="57" y="131"/>
                  </a:cubicBezTo>
                  <a:cubicBezTo>
                    <a:pt x="56" y="127"/>
                    <a:pt x="56" y="122"/>
                    <a:pt x="54" y="119"/>
                  </a:cubicBezTo>
                  <a:cubicBezTo>
                    <a:pt x="50" y="119"/>
                    <a:pt x="50" y="123"/>
                    <a:pt x="48" y="125"/>
                  </a:cubicBezTo>
                  <a:close/>
                  <a:moveTo>
                    <a:pt x="34" y="51"/>
                  </a:moveTo>
                  <a:cubicBezTo>
                    <a:pt x="34" y="48"/>
                    <a:pt x="32" y="45"/>
                    <a:pt x="30" y="43"/>
                  </a:cubicBezTo>
                  <a:cubicBezTo>
                    <a:pt x="26" y="38"/>
                    <a:pt x="28" y="38"/>
                    <a:pt x="23" y="37"/>
                  </a:cubicBezTo>
                  <a:cubicBezTo>
                    <a:pt x="18" y="37"/>
                    <a:pt x="16" y="39"/>
                    <a:pt x="13" y="40"/>
                  </a:cubicBezTo>
                  <a:cubicBezTo>
                    <a:pt x="11" y="39"/>
                    <a:pt x="10" y="40"/>
                    <a:pt x="8" y="41"/>
                  </a:cubicBezTo>
                  <a:cubicBezTo>
                    <a:pt x="7" y="41"/>
                    <a:pt x="9" y="42"/>
                    <a:pt x="8" y="42"/>
                  </a:cubicBezTo>
                  <a:cubicBezTo>
                    <a:pt x="4" y="43"/>
                    <a:pt x="0" y="47"/>
                    <a:pt x="0" y="53"/>
                  </a:cubicBezTo>
                  <a:cubicBezTo>
                    <a:pt x="0" y="54"/>
                    <a:pt x="0" y="54"/>
                    <a:pt x="0" y="56"/>
                  </a:cubicBezTo>
                  <a:cubicBezTo>
                    <a:pt x="0" y="57"/>
                    <a:pt x="5" y="61"/>
                    <a:pt x="8" y="63"/>
                  </a:cubicBezTo>
                  <a:cubicBezTo>
                    <a:pt x="12" y="64"/>
                    <a:pt x="13" y="64"/>
                    <a:pt x="15" y="64"/>
                  </a:cubicBezTo>
                  <a:cubicBezTo>
                    <a:pt x="20" y="64"/>
                    <a:pt x="21" y="61"/>
                    <a:pt x="28" y="61"/>
                  </a:cubicBezTo>
                  <a:cubicBezTo>
                    <a:pt x="31" y="60"/>
                    <a:pt x="30" y="60"/>
                    <a:pt x="34" y="57"/>
                  </a:cubicBezTo>
                  <a:cubicBezTo>
                    <a:pt x="35" y="54"/>
                    <a:pt x="34" y="53"/>
                    <a:pt x="34" y="5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23"/>
            <p:cNvSpPr>
              <a:spLocks noEditPoints="1"/>
            </p:cNvSpPr>
            <p:nvPr/>
          </p:nvSpPr>
          <p:spPr bwMode="auto">
            <a:xfrm>
              <a:off x="691" y="2334"/>
              <a:ext cx="388" cy="353"/>
            </a:xfrm>
            <a:custGeom>
              <a:avLst/>
              <a:gdLst>
                <a:gd name="T0" fmla="*/ 147 w 164"/>
                <a:gd name="T1" fmla="*/ 58 h 148"/>
                <a:gd name="T2" fmla="*/ 154 w 164"/>
                <a:gd name="T3" fmla="*/ 73 h 148"/>
                <a:gd name="T4" fmla="*/ 161 w 164"/>
                <a:gd name="T5" fmla="*/ 91 h 148"/>
                <a:gd name="T6" fmla="*/ 153 w 164"/>
                <a:gd name="T7" fmla="*/ 128 h 148"/>
                <a:gd name="T8" fmla="*/ 131 w 164"/>
                <a:gd name="T9" fmla="*/ 138 h 148"/>
                <a:gd name="T10" fmla="*/ 92 w 164"/>
                <a:gd name="T11" fmla="*/ 120 h 148"/>
                <a:gd name="T12" fmla="*/ 89 w 164"/>
                <a:gd name="T13" fmla="*/ 114 h 148"/>
                <a:gd name="T14" fmla="*/ 82 w 164"/>
                <a:gd name="T15" fmla="*/ 97 h 148"/>
                <a:gd name="T16" fmla="*/ 89 w 164"/>
                <a:gd name="T17" fmla="*/ 68 h 148"/>
                <a:gd name="T18" fmla="*/ 76 w 164"/>
                <a:gd name="T19" fmla="*/ 75 h 148"/>
                <a:gd name="T20" fmla="*/ 73 w 164"/>
                <a:gd name="T21" fmla="*/ 95 h 148"/>
                <a:gd name="T22" fmla="*/ 72 w 164"/>
                <a:gd name="T23" fmla="*/ 123 h 148"/>
                <a:gd name="T24" fmla="*/ 71 w 164"/>
                <a:gd name="T25" fmla="*/ 139 h 148"/>
                <a:gd name="T26" fmla="*/ 54 w 164"/>
                <a:gd name="T27" fmla="*/ 144 h 148"/>
                <a:gd name="T28" fmla="*/ 36 w 164"/>
                <a:gd name="T29" fmla="*/ 126 h 148"/>
                <a:gd name="T30" fmla="*/ 36 w 164"/>
                <a:gd name="T31" fmla="*/ 134 h 148"/>
                <a:gd name="T32" fmla="*/ 32 w 164"/>
                <a:gd name="T33" fmla="*/ 144 h 148"/>
                <a:gd name="T34" fmla="*/ 20 w 164"/>
                <a:gd name="T35" fmla="*/ 137 h 148"/>
                <a:gd name="T36" fmla="*/ 20 w 164"/>
                <a:gd name="T37" fmla="*/ 100 h 148"/>
                <a:gd name="T38" fmla="*/ 13 w 164"/>
                <a:gd name="T39" fmla="*/ 85 h 148"/>
                <a:gd name="T40" fmla="*/ 19 w 164"/>
                <a:gd name="T41" fmla="*/ 28 h 148"/>
                <a:gd name="T42" fmla="*/ 28 w 164"/>
                <a:gd name="T43" fmla="*/ 14 h 148"/>
                <a:gd name="T44" fmla="*/ 52 w 164"/>
                <a:gd name="T45" fmla="*/ 4 h 148"/>
                <a:gd name="T46" fmla="*/ 40 w 164"/>
                <a:gd name="T47" fmla="*/ 39 h 148"/>
                <a:gd name="T48" fmla="*/ 34 w 164"/>
                <a:gd name="T49" fmla="*/ 48 h 148"/>
                <a:gd name="T50" fmla="*/ 67 w 164"/>
                <a:gd name="T51" fmla="*/ 31 h 148"/>
                <a:gd name="T52" fmla="*/ 57 w 164"/>
                <a:gd name="T53" fmla="*/ 53 h 148"/>
                <a:gd name="T54" fmla="*/ 70 w 164"/>
                <a:gd name="T55" fmla="*/ 69 h 148"/>
                <a:gd name="T56" fmla="*/ 90 w 164"/>
                <a:gd name="T57" fmla="*/ 40 h 148"/>
                <a:gd name="T58" fmla="*/ 100 w 164"/>
                <a:gd name="T59" fmla="*/ 8 h 148"/>
                <a:gd name="T60" fmla="*/ 113 w 164"/>
                <a:gd name="T61" fmla="*/ 13 h 148"/>
                <a:gd name="T62" fmla="*/ 115 w 164"/>
                <a:gd name="T63" fmla="*/ 23 h 148"/>
                <a:gd name="T64" fmla="*/ 122 w 164"/>
                <a:gd name="T65" fmla="*/ 30 h 148"/>
                <a:gd name="T66" fmla="*/ 120 w 164"/>
                <a:gd name="T67" fmla="*/ 51 h 148"/>
                <a:gd name="T68" fmla="*/ 131 w 164"/>
                <a:gd name="T69" fmla="*/ 61 h 148"/>
                <a:gd name="T70" fmla="*/ 134 w 164"/>
                <a:gd name="T71" fmla="*/ 75 h 148"/>
                <a:gd name="T72" fmla="*/ 119 w 164"/>
                <a:gd name="T73" fmla="*/ 85 h 148"/>
                <a:gd name="T74" fmla="*/ 110 w 164"/>
                <a:gd name="T75" fmla="*/ 99 h 148"/>
                <a:gd name="T76" fmla="*/ 115 w 164"/>
                <a:gd name="T77" fmla="*/ 112 h 148"/>
                <a:gd name="T78" fmla="*/ 136 w 164"/>
                <a:gd name="T79" fmla="*/ 108 h 148"/>
                <a:gd name="T80" fmla="*/ 141 w 164"/>
                <a:gd name="T81" fmla="*/ 63 h 148"/>
                <a:gd name="T82" fmla="*/ 145 w 164"/>
                <a:gd name="T83" fmla="*/ 71 h 148"/>
                <a:gd name="T84" fmla="*/ 148 w 164"/>
                <a:gd name="T85" fmla="*/ 66 h 148"/>
                <a:gd name="T86" fmla="*/ 117 w 164"/>
                <a:gd name="T87" fmla="*/ 65 h 148"/>
                <a:gd name="T88" fmla="*/ 118 w 164"/>
                <a:gd name="T89" fmla="*/ 50 h 148"/>
                <a:gd name="T90" fmla="*/ 43 w 164"/>
                <a:gd name="T91" fmla="*/ 83 h 148"/>
                <a:gd name="T92" fmla="*/ 53 w 164"/>
                <a:gd name="T93" fmla="*/ 73 h 148"/>
                <a:gd name="T94" fmla="*/ 27 w 164"/>
                <a:gd name="T95" fmla="*/ 77 h 148"/>
                <a:gd name="T96" fmla="*/ 27 w 164"/>
                <a:gd name="T97" fmla="*/ 77 h 148"/>
                <a:gd name="T98" fmla="*/ 37 w 164"/>
                <a:gd name="T99" fmla="*/ 108 h 148"/>
                <a:gd name="T100" fmla="*/ 46 w 164"/>
                <a:gd name="T101" fmla="*/ 93 h 148"/>
                <a:gd name="T102" fmla="*/ 43 w 164"/>
                <a:gd name="T103" fmla="*/ 121 h 148"/>
                <a:gd name="T104" fmla="*/ 54 w 164"/>
                <a:gd name="T105" fmla="*/ 10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4" h="148">
                  <a:moveTo>
                    <a:pt x="148" y="66"/>
                  </a:moveTo>
                  <a:cubicBezTo>
                    <a:pt x="149" y="63"/>
                    <a:pt x="147" y="61"/>
                    <a:pt x="147" y="58"/>
                  </a:cubicBezTo>
                  <a:cubicBezTo>
                    <a:pt x="149" y="58"/>
                    <a:pt x="148" y="61"/>
                    <a:pt x="149" y="62"/>
                  </a:cubicBezTo>
                  <a:cubicBezTo>
                    <a:pt x="152" y="64"/>
                    <a:pt x="152" y="69"/>
                    <a:pt x="154" y="73"/>
                  </a:cubicBezTo>
                  <a:cubicBezTo>
                    <a:pt x="154" y="74"/>
                    <a:pt x="155" y="75"/>
                    <a:pt x="156" y="76"/>
                  </a:cubicBezTo>
                  <a:cubicBezTo>
                    <a:pt x="158" y="81"/>
                    <a:pt x="157" y="87"/>
                    <a:pt x="161" y="91"/>
                  </a:cubicBezTo>
                  <a:cubicBezTo>
                    <a:pt x="163" y="101"/>
                    <a:pt x="164" y="114"/>
                    <a:pt x="160" y="122"/>
                  </a:cubicBezTo>
                  <a:cubicBezTo>
                    <a:pt x="157" y="123"/>
                    <a:pt x="153" y="124"/>
                    <a:pt x="153" y="128"/>
                  </a:cubicBezTo>
                  <a:cubicBezTo>
                    <a:pt x="150" y="129"/>
                    <a:pt x="141" y="132"/>
                    <a:pt x="139" y="133"/>
                  </a:cubicBezTo>
                  <a:cubicBezTo>
                    <a:pt x="136" y="134"/>
                    <a:pt x="134" y="137"/>
                    <a:pt x="131" y="138"/>
                  </a:cubicBezTo>
                  <a:cubicBezTo>
                    <a:pt x="124" y="140"/>
                    <a:pt x="118" y="135"/>
                    <a:pt x="110" y="136"/>
                  </a:cubicBezTo>
                  <a:cubicBezTo>
                    <a:pt x="103" y="132"/>
                    <a:pt x="96" y="128"/>
                    <a:pt x="92" y="120"/>
                  </a:cubicBezTo>
                  <a:cubicBezTo>
                    <a:pt x="91" y="119"/>
                    <a:pt x="91" y="118"/>
                    <a:pt x="91" y="117"/>
                  </a:cubicBezTo>
                  <a:cubicBezTo>
                    <a:pt x="90" y="116"/>
                    <a:pt x="89" y="115"/>
                    <a:pt x="89" y="114"/>
                  </a:cubicBezTo>
                  <a:cubicBezTo>
                    <a:pt x="88" y="108"/>
                    <a:pt x="90" y="102"/>
                    <a:pt x="88" y="96"/>
                  </a:cubicBezTo>
                  <a:cubicBezTo>
                    <a:pt x="86" y="96"/>
                    <a:pt x="85" y="98"/>
                    <a:pt x="82" y="97"/>
                  </a:cubicBezTo>
                  <a:cubicBezTo>
                    <a:pt x="78" y="97"/>
                    <a:pt x="76" y="88"/>
                    <a:pt x="78" y="85"/>
                  </a:cubicBezTo>
                  <a:cubicBezTo>
                    <a:pt x="81" y="80"/>
                    <a:pt x="88" y="73"/>
                    <a:pt x="89" y="68"/>
                  </a:cubicBezTo>
                  <a:cubicBezTo>
                    <a:pt x="90" y="65"/>
                    <a:pt x="89" y="63"/>
                    <a:pt x="90" y="60"/>
                  </a:cubicBezTo>
                  <a:cubicBezTo>
                    <a:pt x="82" y="62"/>
                    <a:pt x="80" y="70"/>
                    <a:pt x="76" y="75"/>
                  </a:cubicBezTo>
                  <a:cubicBezTo>
                    <a:pt x="77" y="81"/>
                    <a:pt x="72" y="84"/>
                    <a:pt x="72" y="91"/>
                  </a:cubicBezTo>
                  <a:cubicBezTo>
                    <a:pt x="72" y="93"/>
                    <a:pt x="73" y="94"/>
                    <a:pt x="73" y="95"/>
                  </a:cubicBezTo>
                  <a:cubicBezTo>
                    <a:pt x="74" y="103"/>
                    <a:pt x="72" y="111"/>
                    <a:pt x="72" y="118"/>
                  </a:cubicBezTo>
                  <a:cubicBezTo>
                    <a:pt x="72" y="120"/>
                    <a:pt x="72" y="121"/>
                    <a:pt x="72" y="123"/>
                  </a:cubicBezTo>
                  <a:cubicBezTo>
                    <a:pt x="72" y="124"/>
                    <a:pt x="72" y="125"/>
                    <a:pt x="72" y="126"/>
                  </a:cubicBezTo>
                  <a:cubicBezTo>
                    <a:pt x="71" y="131"/>
                    <a:pt x="72" y="135"/>
                    <a:pt x="71" y="139"/>
                  </a:cubicBezTo>
                  <a:cubicBezTo>
                    <a:pt x="70" y="142"/>
                    <a:pt x="67" y="146"/>
                    <a:pt x="66" y="146"/>
                  </a:cubicBezTo>
                  <a:cubicBezTo>
                    <a:pt x="62" y="148"/>
                    <a:pt x="58" y="145"/>
                    <a:pt x="54" y="144"/>
                  </a:cubicBezTo>
                  <a:cubicBezTo>
                    <a:pt x="49" y="137"/>
                    <a:pt x="43" y="130"/>
                    <a:pt x="37" y="123"/>
                  </a:cubicBezTo>
                  <a:cubicBezTo>
                    <a:pt x="37" y="124"/>
                    <a:pt x="36" y="125"/>
                    <a:pt x="36" y="126"/>
                  </a:cubicBezTo>
                  <a:cubicBezTo>
                    <a:pt x="36" y="128"/>
                    <a:pt x="37" y="129"/>
                    <a:pt x="37" y="130"/>
                  </a:cubicBezTo>
                  <a:cubicBezTo>
                    <a:pt x="37" y="131"/>
                    <a:pt x="36" y="133"/>
                    <a:pt x="36" y="134"/>
                  </a:cubicBezTo>
                  <a:cubicBezTo>
                    <a:pt x="36" y="135"/>
                    <a:pt x="37" y="137"/>
                    <a:pt x="37" y="138"/>
                  </a:cubicBezTo>
                  <a:cubicBezTo>
                    <a:pt x="36" y="141"/>
                    <a:pt x="34" y="142"/>
                    <a:pt x="32" y="144"/>
                  </a:cubicBezTo>
                  <a:cubicBezTo>
                    <a:pt x="29" y="144"/>
                    <a:pt x="28" y="141"/>
                    <a:pt x="23" y="142"/>
                  </a:cubicBezTo>
                  <a:cubicBezTo>
                    <a:pt x="23" y="141"/>
                    <a:pt x="21" y="140"/>
                    <a:pt x="20" y="137"/>
                  </a:cubicBezTo>
                  <a:cubicBezTo>
                    <a:pt x="19" y="135"/>
                    <a:pt x="20" y="131"/>
                    <a:pt x="19" y="128"/>
                  </a:cubicBezTo>
                  <a:cubicBezTo>
                    <a:pt x="19" y="119"/>
                    <a:pt x="19" y="108"/>
                    <a:pt x="20" y="100"/>
                  </a:cubicBezTo>
                  <a:cubicBezTo>
                    <a:pt x="21" y="94"/>
                    <a:pt x="24" y="89"/>
                    <a:pt x="24" y="84"/>
                  </a:cubicBezTo>
                  <a:cubicBezTo>
                    <a:pt x="21" y="83"/>
                    <a:pt x="18" y="86"/>
                    <a:pt x="13" y="85"/>
                  </a:cubicBezTo>
                  <a:cubicBezTo>
                    <a:pt x="0" y="76"/>
                    <a:pt x="10" y="50"/>
                    <a:pt x="14" y="38"/>
                  </a:cubicBezTo>
                  <a:cubicBezTo>
                    <a:pt x="15" y="35"/>
                    <a:pt x="17" y="31"/>
                    <a:pt x="19" y="28"/>
                  </a:cubicBezTo>
                  <a:cubicBezTo>
                    <a:pt x="20" y="25"/>
                    <a:pt x="21" y="23"/>
                    <a:pt x="23" y="21"/>
                  </a:cubicBezTo>
                  <a:cubicBezTo>
                    <a:pt x="25" y="19"/>
                    <a:pt x="26" y="16"/>
                    <a:pt x="28" y="14"/>
                  </a:cubicBezTo>
                  <a:cubicBezTo>
                    <a:pt x="32" y="10"/>
                    <a:pt x="37" y="5"/>
                    <a:pt x="42" y="1"/>
                  </a:cubicBezTo>
                  <a:cubicBezTo>
                    <a:pt x="47" y="0"/>
                    <a:pt x="49" y="1"/>
                    <a:pt x="52" y="4"/>
                  </a:cubicBezTo>
                  <a:cubicBezTo>
                    <a:pt x="55" y="8"/>
                    <a:pt x="60" y="16"/>
                    <a:pt x="55" y="20"/>
                  </a:cubicBezTo>
                  <a:cubicBezTo>
                    <a:pt x="54" y="31"/>
                    <a:pt x="46" y="34"/>
                    <a:pt x="40" y="39"/>
                  </a:cubicBezTo>
                  <a:cubicBezTo>
                    <a:pt x="40" y="40"/>
                    <a:pt x="40" y="41"/>
                    <a:pt x="40" y="42"/>
                  </a:cubicBezTo>
                  <a:cubicBezTo>
                    <a:pt x="36" y="42"/>
                    <a:pt x="36" y="46"/>
                    <a:pt x="34" y="48"/>
                  </a:cubicBezTo>
                  <a:cubicBezTo>
                    <a:pt x="40" y="45"/>
                    <a:pt x="47" y="39"/>
                    <a:pt x="55" y="35"/>
                  </a:cubicBezTo>
                  <a:cubicBezTo>
                    <a:pt x="59" y="33"/>
                    <a:pt x="62" y="30"/>
                    <a:pt x="67" y="31"/>
                  </a:cubicBezTo>
                  <a:cubicBezTo>
                    <a:pt x="66" y="33"/>
                    <a:pt x="65" y="35"/>
                    <a:pt x="66" y="38"/>
                  </a:cubicBezTo>
                  <a:cubicBezTo>
                    <a:pt x="62" y="42"/>
                    <a:pt x="60" y="48"/>
                    <a:pt x="57" y="53"/>
                  </a:cubicBezTo>
                  <a:cubicBezTo>
                    <a:pt x="57" y="56"/>
                    <a:pt x="61" y="56"/>
                    <a:pt x="63" y="57"/>
                  </a:cubicBezTo>
                  <a:cubicBezTo>
                    <a:pt x="67" y="59"/>
                    <a:pt x="69" y="64"/>
                    <a:pt x="70" y="69"/>
                  </a:cubicBezTo>
                  <a:cubicBezTo>
                    <a:pt x="77" y="65"/>
                    <a:pt x="76" y="55"/>
                    <a:pt x="80" y="49"/>
                  </a:cubicBezTo>
                  <a:cubicBezTo>
                    <a:pt x="83" y="45"/>
                    <a:pt x="87" y="44"/>
                    <a:pt x="90" y="40"/>
                  </a:cubicBezTo>
                  <a:cubicBezTo>
                    <a:pt x="90" y="33"/>
                    <a:pt x="92" y="21"/>
                    <a:pt x="94" y="16"/>
                  </a:cubicBezTo>
                  <a:cubicBezTo>
                    <a:pt x="96" y="12"/>
                    <a:pt x="97" y="10"/>
                    <a:pt x="100" y="8"/>
                  </a:cubicBezTo>
                  <a:cubicBezTo>
                    <a:pt x="101" y="9"/>
                    <a:pt x="104" y="9"/>
                    <a:pt x="104" y="10"/>
                  </a:cubicBezTo>
                  <a:cubicBezTo>
                    <a:pt x="108" y="8"/>
                    <a:pt x="109" y="12"/>
                    <a:pt x="113" y="13"/>
                  </a:cubicBezTo>
                  <a:cubicBezTo>
                    <a:pt x="113" y="15"/>
                    <a:pt x="114" y="15"/>
                    <a:pt x="115" y="17"/>
                  </a:cubicBezTo>
                  <a:cubicBezTo>
                    <a:pt x="115" y="19"/>
                    <a:pt x="114" y="21"/>
                    <a:pt x="115" y="23"/>
                  </a:cubicBezTo>
                  <a:cubicBezTo>
                    <a:pt x="115" y="26"/>
                    <a:pt x="118" y="27"/>
                    <a:pt x="117" y="29"/>
                  </a:cubicBezTo>
                  <a:cubicBezTo>
                    <a:pt x="119" y="29"/>
                    <a:pt x="120" y="30"/>
                    <a:pt x="122" y="30"/>
                  </a:cubicBezTo>
                  <a:cubicBezTo>
                    <a:pt x="124" y="35"/>
                    <a:pt x="125" y="38"/>
                    <a:pt x="125" y="44"/>
                  </a:cubicBezTo>
                  <a:cubicBezTo>
                    <a:pt x="124" y="46"/>
                    <a:pt x="119" y="47"/>
                    <a:pt x="120" y="51"/>
                  </a:cubicBezTo>
                  <a:cubicBezTo>
                    <a:pt x="121" y="52"/>
                    <a:pt x="121" y="50"/>
                    <a:pt x="122" y="50"/>
                  </a:cubicBezTo>
                  <a:cubicBezTo>
                    <a:pt x="123" y="56"/>
                    <a:pt x="127" y="58"/>
                    <a:pt x="131" y="61"/>
                  </a:cubicBezTo>
                  <a:cubicBezTo>
                    <a:pt x="129" y="63"/>
                    <a:pt x="133" y="63"/>
                    <a:pt x="130" y="65"/>
                  </a:cubicBezTo>
                  <a:cubicBezTo>
                    <a:pt x="132" y="68"/>
                    <a:pt x="135" y="69"/>
                    <a:pt x="134" y="75"/>
                  </a:cubicBezTo>
                  <a:cubicBezTo>
                    <a:pt x="132" y="77"/>
                    <a:pt x="129" y="78"/>
                    <a:pt x="128" y="81"/>
                  </a:cubicBezTo>
                  <a:cubicBezTo>
                    <a:pt x="124" y="82"/>
                    <a:pt x="122" y="84"/>
                    <a:pt x="119" y="85"/>
                  </a:cubicBezTo>
                  <a:cubicBezTo>
                    <a:pt x="116" y="86"/>
                    <a:pt x="113" y="87"/>
                    <a:pt x="110" y="88"/>
                  </a:cubicBezTo>
                  <a:cubicBezTo>
                    <a:pt x="110" y="92"/>
                    <a:pt x="109" y="95"/>
                    <a:pt x="110" y="99"/>
                  </a:cubicBezTo>
                  <a:cubicBezTo>
                    <a:pt x="110" y="99"/>
                    <a:pt x="111" y="106"/>
                    <a:pt x="112" y="108"/>
                  </a:cubicBezTo>
                  <a:cubicBezTo>
                    <a:pt x="113" y="110"/>
                    <a:pt x="114" y="111"/>
                    <a:pt x="115" y="112"/>
                  </a:cubicBezTo>
                  <a:cubicBezTo>
                    <a:pt x="120" y="113"/>
                    <a:pt x="127" y="112"/>
                    <a:pt x="132" y="110"/>
                  </a:cubicBezTo>
                  <a:cubicBezTo>
                    <a:pt x="134" y="110"/>
                    <a:pt x="135" y="109"/>
                    <a:pt x="136" y="108"/>
                  </a:cubicBezTo>
                  <a:cubicBezTo>
                    <a:pt x="141" y="106"/>
                    <a:pt x="143" y="106"/>
                    <a:pt x="144" y="100"/>
                  </a:cubicBezTo>
                  <a:cubicBezTo>
                    <a:pt x="146" y="88"/>
                    <a:pt x="142" y="74"/>
                    <a:pt x="141" y="63"/>
                  </a:cubicBezTo>
                  <a:cubicBezTo>
                    <a:pt x="143" y="64"/>
                    <a:pt x="143" y="67"/>
                    <a:pt x="144" y="69"/>
                  </a:cubicBezTo>
                  <a:cubicBezTo>
                    <a:pt x="144" y="70"/>
                    <a:pt x="145" y="70"/>
                    <a:pt x="145" y="71"/>
                  </a:cubicBezTo>
                  <a:cubicBezTo>
                    <a:pt x="146" y="64"/>
                    <a:pt x="143" y="57"/>
                    <a:pt x="142" y="49"/>
                  </a:cubicBezTo>
                  <a:cubicBezTo>
                    <a:pt x="145" y="54"/>
                    <a:pt x="146" y="61"/>
                    <a:pt x="148" y="66"/>
                  </a:cubicBezTo>
                  <a:close/>
                  <a:moveTo>
                    <a:pt x="110" y="67"/>
                  </a:moveTo>
                  <a:cubicBezTo>
                    <a:pt x="112" y="66"/>
                    <a:pt x="115" y="63"/>
                    <a:pt x="117" y="65"/>
                  </a:cubicBezTo>
                  <a:cubicBezTo>
                    <a:pt x="122" y="63"/>
                    <a:pt x="119" y="55"/>
                    <a:pt x="119" y="50"/>
                  </a:cubicBezTo>
                  <a:cubicBezTo>
                    <a:pt x="119" y="50"/>
                    <a:pt x="119" y="50"/>
                    <a:pt x="118" y="50"/>
                  </a:cubicBezTo>
                  <a:cubicBezTo>
                    <a:pt x="116" y="55"/>
                    <a:pt x="109" y="59"/>
                    <a:pt x="110" y="67"/>
                  </a:cubicBezTo>
                  <a:close/>
                  <a:moveTo>
                    <a:pt x="43" y="83"/>
                  </a:moveTo>
                  <a:cubicBezTo>
                    <a:pt x="47" y="82"/>
                    <a:pt x="49" y="80"/>
                    <a:pt x="53" y="79"/>
                  </a:cubicBezTo>
                  <a:cubicBezTo>
                    <a:pt x="54" y="77"/>
                    <a:pt x="54" y="75"/>
                    <a:pt x="53" y="73"/>
                  </a:cubicBezTo>
                  <a:cubicBezTo>
                    <a:pt x="50" y="77"/>
                    <a:pt x="46" y="79"/>
                    <a:pt x="43" y="83"/>
                  </a:cubicBezTo>
                  <a:close/>
                  <a:moveTo>
                    <a:pt x="27" y="77"/>
                  </a:moveTo>
                  <a:cubicBezTo>
                    <a:pt x="28" y="77"/>
                    <a:pt x="29" y="75"/>
                    <a:pt x="28" y="74"/>
                  </a:cubicBezTo>
                  <a:cubicBezTo>
                    <a:pt x="27" y="75"/>
                    <a:pt x="27" y="76"/>
                    <a:pt x="27" y="77"/>
                  </a:cubicBezTo>
                  <a:close/>
                  <a:moveTo>
                    <a:pt x="36" y="103"/>
                  </a:moveTo>
                  <a:cubicBezTo>
                    <a:pt x="36" y="105"/>
                    <a:pt x="36" y="107"/>
                    <a:pt x="37" y="108"/>
                  </a:cubicBezTo>
                  <a:cubicBezTo>
                    <a:pt x="40" y="103"/>
                    <a:pt x="44" y="99"/>
                    <a:pt x="47" y="93"/>
                  </a:cubicBezTo>
                  <a:cubicBezTo>
                    <a:pt x="47" y="93"/>
                    <a:pt x="47" y="93"/>
                    <a:pt x="46" y="93"/>
                  </a:cubicBezTo>
                  <a:cubicBezTo>
                    <a:pt x="43" y="96"/>
                    <a:pt x="40" y="99"/>
                    <a:pt x="36" y="103"/>
                  </a:cubicBezTo>
                  <a:close/>
                  <a:moveTo>
                    <a:pt x="43" y="121"/>
                  </a:moveTo>
                  <a:cubicBezTo>
                    <a:pt x="47" y="123"/>
                    <a:pt x="50" y="126"/>
                    <a:pt x="54" y="128"/>
                  </a:cubicBezTo>
                  <a:cubicBezTo>
                    <a:pt x="55" y="120"/>
                    <a:pt x="56" y="113"/>
                    <a:pt x="54" y="107"/>
                  </a:cubicBezTo>
                  <a:cubicBezTo>
                    <a:pt x="50" y="111"/>
                    <a:pt x="47" y="117"/>
                    <a:pt x="43" y="12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24"/>
            <p:cNvSpPr>
              <a:spLocks noEditPoints="1"/>
            </p:cNvSpPr>
            <p:nvPr/>
          </p:nvSpPr>
          <p:spPr bwMode="auto">
            <a:xfrm>
              <a:off x="279" y="2305"/>
              <a:ext cx="360" cy="387"/>
            </a:xfrm>
            <a:custGeom>
              <a:avLst/>
              <a:gdLst>
                <a:gd name="T0" fmla="*/ 0 w 152"/>
                <a:gd name="T1" fmla="*/ 126 h 162"/>
                <a:gd name="T2" fmla="*/ 7 w 152"/>
                <a:gd name="T3" fmla="*/ 130 h 162"/>
                <a:gd name="T4" fmla="*/ 29 w 152"/>
                <a:gd name="T5" fmla="*/ 124 h 162"/>
                <a:gd name="T6" fmla="*/ 49 w 152"/>
                <a:gd name="T7" fmla="*/ 158 h 162"/>
                <a:gd name="T8" fmla="*/ 48 w 152"/>
                <a:gd name="T9" fmla="*/ 103 h 162"/>
                <a:gd name="T10" fmla="*/ 55 w 152"/>
                <a:gd name="T11" fmla="*/ 73 h 162"/>
                <a:gd name="T12" fmla="*/ 51 w 152"/>
                <a:gd name="T13" fmla="*/ 58 h 162"/>
                <a:gd name="T14" fmla="*/ 52 w 152"/>
                <a:gd name="T15" fmla="*/ 30 h 162"/>
                <a:gd name="T16" fmla="*/ 29 w 152"/>
                <a:gd name="T17" fmla="*/ 42 h 162"/>
                <a:gd name="T18" fmla="*/ 12 w 152"/>
                <a:gd name="T19" fmla="*/ 67 h 162"/>
                <a:gd name="T20" fmla="*/ 21 w 152"/>
                <a:gd name="T21" fmla="*/ 78 h 162"/>
                <a:gd name="T22" fmla="*/ 28 w 152"/>
                <a:gd name="T23" fmla="*/ 81 h 162"/>
                <a:gd name="T24" fmla="*/ 39 w 152"/>
                <a:gd name="T25" fmla="*/ 71 h 162"/>
                <a:gd name="T26" fmla="*/ 20 w 152"/>
                <a:gd name="T27" fmla="*/ 100 h 162"/>
                <a:gd name="T28" fmla="*/ 0 w 152"/>
                <a:gd name="T29" fmla="*/ 123 h 162"/>
                <a:gd name="T30" fmla="*/ 58 w 152"/>
                <a:gd name="T31" fmla="*/ 117 h 162"/>
                <a:gd name="T32" fmla="*/ 72 w 152"/>
                <a:gd name="T33" fmla="*/ 126 h 162"/>
                <a:gd name="T34" fmla="*/ 52 w 152"/>
                <a:gd name="T35" fmla="*/ 150 h 162"/>
                <a:gd name="T36" fmla="*/ 59 w 152"/>
                <a:gd name="T37" fmla="*/ 158 h 162"/>
                <a:gd name="T38" fmla="*/ 65 w 152"/>
                <a:gd name="T39" fmla="*/ 159 h 162"/>
                <a:gd name="T40" fmla="*/ 82 w 152"/>
                <a:gd name="T41" fmla="*/ 143 h 162"/>
                <a:gd name="T42" fmla="*/ 98 w 152"/>
                <a:gd name="T43" fmla="*/ 155 h 162"/>
                <a:gd name="T44" fmla="*/ 140 w 152"/>
                <a:gd name="T45" fmla="*/ 151 h 162"/>
                <a:gd name="T46" fmla="*/ 120 w 152"/>
                <a:gd name="T47" fmla="*/ 121 h 162"/>
                <a:gd name="T48" fmla="*/ 143 w 152"/>
                <a:gd name="T49" fmla="*/ 117 h 162"/>
                <a:gd name="T50" fmla="*/ 140 w 152"/>
                <a:gd name="T51" fmla="*/ 100 h 162"/>
                <a:gd name="T52" fmla="*/ 112 w 152"/>
                <a:gd name="T53" fmla="*/ 106 h 162"/>
                <a:gd name="T54" fmla="*/ 118 w 152"/>
                <a:gd name="T55" fmla="*/ 92 h 162"/>
                <a:gd name="T56" fmla="*/ 128 w 152"/>
                <a:gd name="T57" fmla="*/ 74 h 162"/>
                <a:gd name="T58" fmla="*/ 120 w 152"/>
                <a:gd name="T59" fmla="*/ 52 h 162"/>
                <a:gd name="T60" fmla="*/ 106 w 152"/>
                <a:gd name="T61" fmla="*/ 54 h 162"/>
                <a:gd name="T62" fmla="*/ 107 w 152"/>
                <a:gd name="T63" fmla="*/ 43 h 162"/>
                <a:gd name="T64" fmla="*/ 116 w 152"/>
                <a:gd name="T65" fmla="*/ 39 h 162"/>
                <a:gd name="T66" fmla="*/ 110 w 152"/>
                <a:gd name="T67" fmla="*/ 24 h 162"/>
                <a:gd name="T68" fmla="*/ 100 w 152"/>
                <a:gd name="T69" fmla="*/ 10 h 162"/>
                <a:gd name="T70" fmla="*/ 87 w 152"/>
                <a:gd name="T71" fmla="*/ 14 h 162"/>
                <a:gd name="T72" fmla="*/ 83 w 152"/>
                <a:gd name="T73" fmla="*/ 31 h 162"/>
                <a:gd name="T74" fmla="*/ 71 w 152"/>
                <a:gd name="T75" fmla="*/ 49 h 162"/>
                <a:gd name="T76" fmla="*/ 67 w 152"/>
                <a:gd name="T77" fmla="*/ 68 h 162"/>
                <a:gd name="T78" fmla="*/ 69 w 152"/>
                <a:gd name="T79" fmla="*/ 96 h 162"/>
                <a:gd name="T80" fmla="*/ 62 w 152"/>
                <a:gd name="T81" fmla="*/ 116 h 162"/>
                <a:gd name="T82" fmla="*/ 107 w 152"/>
                <a:gd name="T83" fmla="*/ 72 h 162"/>
                <a:gd name="T84" fmla="*/ 88 w 152"/>
                <a:gd name="T85" fmla="*/ 73 h 162"/>
                <a:gd name="T86" fmla="*/ 96 w 152"/>
                <a:gd name="T87" fmla="*/ 70 h 162"/>
                <a:gd name="T88" fmla="*/ 96 w 152"/>
                <a:gd name="T89" fmla="*/ 125 h 162"/>
                <a:gd name="T90" fmla="*/ 111 w 152"/>
                <a:gd name="T91" fmla="*/ 140 h 162"/>
                <a:gd name="T92" fmla="*/ 113 w 152"/>
                <a:gd name="T93" fmla="*/ 129 h 162"/>
                <a:gd name="T94" fmla="*/ 96 w 152"/>
                <a:gd name="T95" fmla="*/ 125 h 162"/>
                <a:gd name="T96" fmla="*/ 77 w 152"/>
                <a:gd name="T97" fmla="*/ 79 h 162"/>
                <a:gd name="T98" fmla="*/ 81 w 152"/>
                <a:gd name="T99" fmla="*/ 83 h 162"/>
                <a:gd name="T100" fmla="*/ 72 w 152"/>
                <a:gd name="T101" fmla="*/ 7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2" h="162">
                  <a:moveTo>
                    <a:pt x="0" y="123"/>
                  </a:moveTo>
                  <a:cubicBezTo>
                    <a:pt x="0" y="124"/>
                    <a:pt x="0" y="125"/>
                    <a:pt x="0" y="126"/>
                  </a:cubicBezTo>
                  <a:moveTo>
                    <a:pt x="0" y="126"/>
                  </a:moveTo>
                  <a:cubicBezTo>
                    <a:pt x="1" y="129"/>
                    <a:pt x="5" y="128"/>
                    <a:pt x="7" y="130"/>
                  </a:cubicBezTo>
                  <a:cubicBezTo>
                    <a:pt x="9" y="131"/>
                    <a:pt x="8" y="133"/>
                    <a:pt x="10" y="134"/>
                  </a:cubicBezTo>
                  <a:cubicBezTo>
                    <a:pt x="18" y="139"/>
                    <a:pt x="24" y="126"/>
                    <a:pt x="29" y="124"/>
                  </a:cubicBezTo>
                  <a:cubicBezTo>
                    <a:pt x="30" y="132"/>
                    <a:pt x="30" y="156"/>
                    <a:pt x="37" y="160"/>
                  </a:cubicBezTo>
                  <a:cubicBezTo>
                    <a:pt x="40" y="162"/>
                    <a:pt x="47" y="160"/>
                    <a:pt x="49" y="158"/>
                  </a:cubicBezTo>
                  <a:cubicBezTo>
                    <a:pt x="54" y="155"/>
                    <a:pt x="50" y="146"/>
                    <a:pt x="50" y="140"/>
                  </a:cubicBezTo>
                  <a:cubicBezTo>
                    <a:pt x="49" y="128"/>
                    <a:pt x="49" y="116"/>
                    <a:pt x="48" y="103"/>
                  </a:cubicBezTo>
                  <a:cubicBezTo>
                    <a:pt x="48" y="95"/>
                    <a:pt x="50" y="92"/>
                    <a:pt x="52" y="88"/>
                  </a:cubicBezTo>
                  <a:cubicBezTo>
                    <a:pt x="54" y="84"/>
                    <a:pt x="55" y="79"/>
                    <a:pt x="55" y="73"/>
                  </a:cubicBezTo>
                  <a:cubicBezTo>
                    <a:pt x="55" y="71"/>
                    <a:pt x="54" y="67"/>
                    <a:pt x="53" y="64"/>
                  </a:cubicBezTo>
                  <a:cubicBezTo>
                    <a:pt x="53" y="62"/>
                    <a:pt x="50" y="59"/>
                    <a:pt x="51" y="58"/>
                  </a:cubicBezTo>
                  <a:cubicBezTo>
                    <a:pt x="51" y="56"/>
                    <a:pt x="54" y="56"/>
                    <a:pt x="55" y="54"/>
                  </a:cubicBezTo>
                  <a:cubicBezTo>
                    <a:pt x="59" y="48"/>
                    <a:pt x="57" y="36"/>
                    <a:pt x="52" y="30"/>
                  </a:cubicBezTo>
                  <a:cubicBezTo>
                    <a:pt x="50" y="27"/>
                    <a:pt x="45" y="24"/>
                    <a:pt x="40" y="28"/>
                  </a:cubicBezTo>
                  <a:cubicBezTo>
                    <a:pt x="36" y="31"/>
                    <a:pt x="33" y="37"/>
                    <a:pt x="29" y="42"/>
                  </a:cubicBezTo>
                  <a:cubicBezTo>
                    <a:pt x="27" y="45"/>
                    <a:pt x="25" y="47"/>
                    <a:pt x="23" y="50"/>
                  </a:cubicBezTo>
                  <a:cubicBezTo>
                    <a:pt x="19" y="56"/>
                    <a:pt x="14" y="62"/>
                    <a:pt x="12" y="67"/>
                  </a:cubicBezTo>
                  <a:cubicBezTo>
                    <a:pt x="10" y="74"/>
                    <a:pt x="14" y="72"/>
                    <a:pt x="18" y="74"/>
                  </a:cubicBezTo>
                  <a:cubicBezTo>
                    <a:pt x="19" y="75"/>
                    <a:pt x="20" y="77"/>
                    <a:pt x="21" y="78"/>
                  </a:cubicBezTo>
                  <a:cubicBezTo>
                    <a:pt x="22" y="78"/>
                    <a:pt x="23" y="78"/>
                    <a:pt x="25" y="78"/>
                  </a:cubicBezTo>
                  <a:cubicBezTo>
                    <a:pt x="26" y="79"/>
                    <a:pt x="26" y="81"/>
                    <a:pt x="28" y="81"/>
                  </a:cubicBezTo>
                  <a:cubicBezTo>
                    <a:pt x="28" y="81"/>
                    <a:pt x="32" y="79"/>
                    <a:pt x="33" y="79"/>
                  </a:cubicBezTo>
                  <a:cubicBezTo>
                    <a:pt x="36" y="77"/>
                    <a:pt x="37" y="73"/>
                    <a:pt x="39" y="71"/>
                  </a:cubicBezTo>
                  <a:cubicBezTo>
                    <a:pt x="35" y="79"/>
                    <a:pt x="31" y="87"/>
                    <a:pt x="25" y="94"/>
                  </a:cubicBezTo>
                  <a:cubicBezTo>
                    <a:pt x="24" y="96"/>
                    <a:pt x="21" y="98"/>
                    <a:pt x="20" y="100"/>
                  </a:cubicBezTo>
                  <a:cubicBezTo>
                    <a:pt x="19" y="101"/>
                    <a:pt x="19" y="103"/>
                    <a:pt x="18" y="104"/>
                  </a:cubicBezTo>
                  <a:cubicBezTo>
                    <a:pt x="13" y="110"/>
                    <a:pt x="4" y="114"/>
                    <a:pt x="0" y="123"/>
                  </a:cubicBezTo>
                  <a:moveTo>
                    <a:pt x="62" y="116"/>
                  </a:moveTo>
                  <a:cubicBezTo>
                    <a:pt x="61" y="116"/>
                    <a:pt x="59" y="116"/>
                    <a:pt x="58" y="117"/>
                  </a:cubicBezTo>
                  <a:cubicBezTo>
                    <a:pt x="56" y="119"/>
                    <a:pt x="54" y="124"/>
                    <a:pt x="56" y="127"/>
                  </a:cubicBezTo>
                  <a:cubicBezTo>
                    <a:pt x="60" y="132"/>
                    <a:pt x="67" y="125"/>
                    <a:pt x="72" y="126"/>
                  </a:cubicBezTo>
                  <a:cubicBezTo>
                    <a:pt x="68" y="131"/>
                    <a:pt x="63" y="136"/>
                    <a:pt x="59" y="141"/>
                  </a:cubicBezTo>
                  <a:cubicBezTo>
                    <a:pt x="56" y="144"/>
                    <a:pt x="52" y="147"/>
                    <a:pt x="52" y="150"/>
                  </a:cubicBezTo>
                  <a:cubicBezTo>
                    <a:pt x="52" y="152"/>
                    <a:pt x="54" y="158"/>
                    <a:pt x="54" y="158"/>
                  </a:cubicBezTo>
                  <a:cubicBezTo>
                    <a:pt x="55" y="159"/>
                    <a:pt x="57" y="158"/>
                    <a:pt x="59" y="158"/>
                  </a:cubicBezTo>
                  <a:cubicBezTo>
                    <a:pt x="61" y="158"/>
                    <a:pt x="60" y="159"/>
                    <a:pt x="62" y="159"/>
                  </a:cubicBezTo>
                  <a:cubicBezTo>
                    <a:pt x="63" y="159"/>
                    <a:pt x="64" y="159"/>
                    <a:pt x="65" y="159"/>
                  </a:cubicBezTo>
                  <a:cubicBezTo>
                    <a:pt x="68" y="158"/>
                    <a:pt x="76" y="149"/>
                    <a:pt x="78" y="147"/>
                  </a:cubicBezTo>
                  <a:cubicBezTo>
                    <a:pt x="80" y="145"/>
                    <a:pt x="80" y="143"/>
                    <a:pt x="82" y="143"/>
                  </a:cubicBezTo>
                  <a:cubicBezTo>
                    <a:pt x="83" y="143"/>
                    <a:pt x="85" y="147"/>
                    <a:pt x="87" y="148"/>
                  </a:cubicBezTo>
                  <a:cubicBezTo>
                    <a:pt x="89" y="150"/>
                    <a:pt x="94" y="153"/>
                    <a:pt x="98" y="155"/>
                  </a:cubicBezTo>
                  <a:cubicBezTo>
                    <a:pt x="108" y="159"/>
                    <a:pt x="124" y="162"/>
                    <a:pt x="135" y="156"/>
                  </a:cubicBezTo>
                  <a:cubicBezTo>
                    <a:pt x="136" y="155"/>
                    <a:pt x="139" y="152"/>
                    <a:pt x="140" y="151"/>
                  </a:cubicBezTo>
                  <a:cubicBezTo>
                    <a:pt x="144" y="143"/>
                    <a:pt x="138" y="138"/>
                    <a:pt x="135" y="134"/>
                  </a:cubicBezTo>
                  <a:cubicBezTo>
                    <a:pt x="130" y="128"/>
                    <a:pt x="126" y="124"/>
                    <a:pt x="120" y="121"/>
                  </a:cubicBezTo>
                  <a:cubicBezTo>
                    <a:pt x="121" y="117"/>
                    <a:pt x="121" y="113"/>
                    <a:pt x="124" y="110"/>
                  </a:cubicBezTo>
                  <a:cubicBezTo>
                    <a:pt x="133" y="104"/>
                    <a:pt x="137" y="116"/>
                    <a:pt x="143" y="117"/>
                  </a:cubicBezTo>
                  <a:cubicBezTo>
                    <a:pt x="148" y="117"/>
                    <a:pt x="152" y="112"/>
                    <a:pt x="151" y="108"/>
                  </a:cubicBezTo>
                  <a:cubicBezTo>
                    <a:pt x="150" y="103"/>
                    <a:pt x="145" y="100"/>
                    <a:pt x="140" y="100"/>
                  </a:cubicBezTo>
                  <a:cubicBezTo>
                    <a:pt x="135" y="99"/>
                    <a:pt x="130" y="103"/>
                    <a:pt x="126" y="104"/>
                  </a:cubicBezTo>
                  <a:cubicBezTo>
                    <a:pt x="122" y="105"/>
                    <a:pt x="116" y="104"/>
                    <a:pt x="112" y="106"/>
                  </a:cubicBezTo>
                  <a:cubicBezTo>
                    <a:pt x="113" y="102"/>
                    <a:pt x="117" y="101"/>
                    <a:pt x="118" y="97"/>
                  </a:cubicBezTo>
                  <a:cubicBezTo>
                    <a:pt x="119" y="95"/>
                    <a:pt x="118" y="94"/>
                    <a:pt x="118" y="92"/>
                  </a:cubicBezTo>
                  <a:cubicBezTo>
                    <a:pt x="119" y="89"/>
                    <a:pt x="122" y="87"/>
                    <a:pt x="124" y="85"/>
                  </a:cubicBezTo>
                  <a:cubicBezTo>
                    <a:pt x="125" y="83"/>
                    <a:pt x="126" y="78"/>
                    <a:pt x="128" y="74"/>
                  </a:cubicBezTo>
                  <a:cubicBezTo>
                    <a:pt x="130" y="70"/>
                    <a:pt x="133" y="66"/>
                    <a:pt x="133" y="61"/>
                  </a:cubicBezTo>
                  <a:cubicBezTo>
                    <a:pt x="132" y="58"/>
                    <a:pt x="124" y="52"/>
                    <a:pt x="120" y="52"/>
                  </a:cubicBezTo>
                  <a:cubicBezTo>
                    <a:pt x="119" y="52"/>
                    <a:pt x="118" y="53"/>
                    <a:pt x="117" y="53"/>
                  </a:cubicBezTo>
                  <a:cubicBezTo>
                    <a:pt x="114" y="54"/>
                    <a:pt x="108" y="55"/>
                    <a:pt x="106" y="54"/>
                  </a:cubicBezTo>
                  <a:cubicBezTo>
                    <a:pt x="104" y="54"/>
                    <a:pt x="102" y="48"/>
                    <a:pt x="102" y="48"/>
                  </a:cubicBezTo>
                  <a:cubicBezTo>
                    <a:pt x="102" y="46"/>
                    <a:pt x="104" y="44"/>
                    <a:pt x="107" y="43"/>
                  </a:cubicBezTo>
                  <a:cubicBezTo>
                    <a:pt x="108" y="43"/>
                    <a:pt x="110" y="43"/>
                    <a:pt x="111" y="43"/>
                  </a:cubicBezTo>
                  <a:cubicBezTo>
                    <a:pt x="113" y="42"/>
                    <a:pt x="116" y="40"/>
                    <a:pt x="116" y="39"/>
                  </a:cubicBezTo>
                  <a:cubicBezTo>
                    <a:pt x="117" y="39"/>
                    <a:pt x="116" y="37"/>
                    <a:pt x="116" y="36"/>
                  </a:cubicBezTo>
                  <a:cubicBezTo>
                    <a:pt x="116" y="28"/>
                    <a:pt x="114" y="25"/>
                    <a:pt x="110" y="24"/>
                  </a:cubicBezTo>
                  <a:cubicBezTo>
                    <a:pt x="107" y="23"/>
                    <a:pt x="102" y="24"/>
                    <a:pt x="101" y="23"/>
                  </a:cubicBezTo>
                  <a:cubicBezTo>
                    <a:pt x="100" y="22"/>
                    <a:pt x="100" y="11"/>
                    <a:pt x="100" y="10"/>
                  </a:cubicBezTo>
                  <a:cubicBezTo>
                    <a:pt x="98" y="4"/>
                    <a:pt x="83" y="0"/>
                    <a:pt x="84" y="9"/>
                  </a:cubicBezTo>
                  <a:cubicBezTo>
                    <a:pt x="84" y="11"/>
                    <a:pt x="87" y="12"/>
                    <a:pt x="87" y="14"/>
                  </a:cubicBezTo>
                  <a:cubicBezTo>
                    <a:pt x="87" y="16"/>
                    <a:pt x="85" y="18"/>
                    <a:pt x="85" y="20"/>
                  </a:cubicBezTo>
                  <a:cubicBezTo>
                    <a:pt x="84" y="25"/>
                    <a:pt x="84" y="30"/>
                    <a:pt x="83" y="31"/>
                  </a:cubicBezTo>
                  <a:cubicBezTo>
                    <a:pt x="81" y="33"/>
                    <a:pt x="72" y="37"/>
                    <a:pt x="69" y="40"/>
                  </a:cubicBezTo>
                  <a:cubicBezTo>
                    <a:pt x="67" y="43"/>
                    <a:pt x="69" y="47"/>
                    <a:pt x="71" y="49"/>
                  </a:cubicBezTo>
                  <a:cubicBezTo>
                    <a:pt x="74" y="51"/>
                    <a:pt x="81" y="51"/>
                    <a:pt x="80" y="57"/>
                  </a:cubicBezTo>
                  <a:cubicBezTo>
                    <a:pt x="79" y="61"/>
                    <a:pt x="70" y="65"/>
                    <a:pt x="67" y="68"/>
                  </a:cubicBezTo>
                  <a:cubicBezTo>
                    <a:pt x="64" y="70"/>
                    <a:pt x="61" y="74"/>
                    <a:pt x="61" y="77"/>
                  </a:cubicBezTo>
                  <a:cubicBezTo>
                    <a:pt x="60" y="86"/>
                    <a:pt x="66" y="92"/>
                    <a:pt x="69" y="96"/>
                  </a:cubicBezTo>
                  <a:cubicBezTo>
                    <a:pt x="71" y="101"/>
                    <a:pt x="72" y="106"/>
                    <a:pt x="80" y="102"/>
                  </a:cubicBezTo>
                  <a:cubicBezTo>
                    <a:pt x="77" y="105"/>
                    <a:pt x="68" y="113"/>
                    <a:pt x="62" y="116"/>
                  </a:cubicBezTo>
                  <a:close/>
                  <a:moveTo>
                    <a:pt x="114" y="64"/>
                  </a:moveTo>
                  <a:cubicBezTo>
                    <a:pt x="111" y="62"/>
                    <a:pt x="106" y="68"/>
                    <a:pt x="107" y="72"/>
                  </a:cubicBezTo>
                  <a:cubicBezTo>
                    <a:pt x="113" y="73"/>
                    <a:pt x="112" y="67"/>
                    <a:pt x="114" y="64"/>
                  </a:cubicBezTo>
                  <a:close/>
                  <a:moveTo>
                    <a:pt x="88" y="73"/>
                  </a:moveTo>
                  <a:cubicBezTo>
                    <a:pt x="87" y="75"/>
                    <a:pt x="90" y="79"/>
                    <a:pt x="89" y="80"/>
                  </a:cubicBezTo>
                  <a:cubicBezTo>
                    <a:pt x="94" y="80"/>
                    <a:pt x="96" y="76"/>
                    <a:pt x="96" y="70"/>
                  </a:cubicBezTo>
                  <a:cubicBezTo>
                    <a:pt x="93" y="71"/>
                    <a:pt x="88" y="71"/>
                    <a:pt x="88" y="73"/>
                  </a:cubicBezTo>
                  <a:close/>
                  <a:moveTo>
                    <a:pt x="96" y="125"/>
                  </a:moveTo>
                  <a:cubicBezTo>
                    <a:pt x="95" y="126"/>
                    <a:pt x="92" y="128"/>
                    <a:pt x="92" y="129"/>
                  </a:cubicBezTo>
                  <a:cubicBezTo>
                    <a:pt x="93" y="133"/>
                    <a:pt x="106" y="139"/>
                    <a:pt x="111" y="140"/>
                  </a:cubicBezTo>
                  <a:cubicBezTo>
                    <a:pt x="113" y="140"/>
                    <a:pt x="118" y="141"/>
                    <a:pt x="120" y="141"/>
                  </a:cubicBezTo>
                  <a:cubicBezTo>
                    <a:pt x="127" y="140"/>
                    <a:pt x="116" y="132"/>
                    <a:pt x="113" y="129"/>
                  </a:cubicBezTo>
                  <a:cubicBezTo>
                    <a:pt x="110" y="126"/>
                    <a:pt x="105" y="118"/>
                    <a:pt x="101" y="119"/>
                  </a:cubicBezTo>
                  <a:cubicBezTo>
                    <a:pt x="98" y="120"/>
                    <a:pt x="98" y="123"/>
                    <a:pt x="96" y="125"/>
                  </a:cubicBezTo>
                  <a:close/>
                  <a:moveTo>
                    <a:pt x="72" y="77"/>
                  </a:moveTo>
                  <a:cubicBezTo>
                    <a:pt x="72" y="77"/>
                    <a:pt x="76" y="79"/>
                    <a:pt x="77" y="79"/>
                  </a:cubicBezTo>
                  <a:cubicBezTo>
                    <a:pt x="78" y="79"/>
                    <a:pt x="79" y="78"/>
                    <a:pt x="80" y="79"/>
                  </a:cubicBezTo>
                  <a:cubicBezTo>
                    <a:pt x="81" y="81"/>
                    <a:pt x="81" y="82"/>
                    <a:pt x="81" y="83"/>
                  </a:cubicBezTo>
                  <a:cubicBezTo>
                    <a:pt x="80" y="83"/>
                    <a:pt x="78" y="85"/>
                    <a:pt x="77" y="85"/>
                  </a:cubicBezTo>
                  <a:cubicBezTo>
                    <a:pt x="76" y="84"/>
                    <a:pt x="73" y="80"/>
                    <a:pt x="72" y="79"/>
                  </a:cubicBezTo>
                  <a:cubicBezTo>
                    <a:pt x="72" y="79"/>
                    <a:pt x="71" y="77"/>
                    <a:pt x="72" y="7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25"/>
            <p:cNvSpPr/>
            <p:nvPr/>
          </p:nvSpPr>
          <p:spPr bwMode="auto">
            <a:xfrm>
              <a:off x="3623" y="2496"/>
              <a:ext cx="319" cy="105"/>
            </a:xfrm>
            <a:custGeom>
              <a:avLst/>
              <a:gdLst>
                <a:gd name="T0" fmla="*/ 114 w 135"/>
                <a:gd name="T1" fmla="*/ 37 h 44"/>
                <a:gd name="T2" fmla="*/ 110 w 135"/>
                <a:gd name="T3" fmla="*/ 33 h 44"/>
                <a:gd name="T4" fmla="*/ 92 w 135"/>
                <a:gd name="T5" fmla="*/ 32 h 44"/>
                <a:gd name="T6" fmla="*/ 79 w 135"/>
                <a:gd name="T7" fmla="*/ 33 h 44"/>
                <a:gd name="T8" fmla="*/ 65 w 135"/>
                <a:gd name="T9" fmla="*/ 34 h 44"/>
                <a:gd name="T10" fmla="*/ 49 w 135"/>
                <a:gd name="T11" fmla="*/ 37 h 44"/>
                <a:gd name="T12" fmla="*/ 45 w 135"/>
                <a:gd name="T13" fmla="*/ 38 h 44"/>
                <a:gd name="T14" fmla="*/ 38 w 135"/>
                <a:gd name="T15" fmla="*/ 40 h 44"/>
                <a:gd name="T16" fmla="*/ 19 w 135"/>
                <a:gd name="T17" fmla="*/ 37 h 44"/>
                <a:gd name="T18" fmla="*/ 13 w 135"/>
                <a:gd name="T19" fmla="*/ 31 h 44"/>
                <a:gd name="T20" fmla="*/ 4 w 135"/>
                <a:gd name="T21" fmla="*/ 12 h 44"/>
                <a:gd name="T22" fmla="*/ 13 w 135"/>
                <a:gd name="T23" fmla="*/ 4 h 44"/>
                <a:gd name="T24" fmla="*/ 19 w 135"/>
                <a:gd name="T25" fmla="*/ 3 h 44"/>
                <a:gd name="T26" fmla="*/ 53 w 135"/>
                <a:gd name="T27" fmla="*/ 1 h 44"/>
                <a:gd name="T28" fmla="*/ 75 w 135"/>
                <a:gd name="T29" fmla="*/ 0 h 44"/>
                <a:gd name="T30" fmla="*/ 106 w 135"/>
                <a:gd name="T31" fmla="*/ 2 h 44"/>
                <a:gd name="T32" fmla="*/ 112 w 135"/>
                <a:gd name="T33" fmla="*/ 3 h 44"/>
                <a:gd name="T34" fmla="*/ 122 w 135"/>
                <a:gd name="T35" fmla="*/ 3 h 44"/>
                <a:gd name="T36" fmla="*/ 130 w 135"/>
                <a:gd name="T37" fmla="*/ 13 h 44"/>
                <a:gd name="T38" fmla="*/ 134 w 135"/>
                <a:gd name="T39" fmla="*/ 31 h 44"/>
                <a:gd name="T40" fmla="*/ 130 w 135"/>
                <a:gd name="T41" fmla="*/ 38 h 44"/>
                <a:gd name="T42" fmla="*/ 127 w 135"/>
                <a:gd name="T43" fmla="*/ 40 h 44"/>
                <a:gd name="T44" fmla="*/ 125 w 135"/>
                <a:gd name="T45" fmla="*/ 43 h 44"/>
                <a:gd name="T46" fmla="*/ 114 w 135"/>
                <a:gd name="T47" fmla="*/ 3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5" h="44">
                  <a:moveTo>
                    <a:pt x="114" y="37"/>
                  </a:moveTo>
                  <a:cubicBezTo>
                    <a:pt x="112" y="35"/>
                    <a:pt x="113" y="33"/>
                    <a:pt x="110" y="33"/>
                  </a:cubicBezTo>
                  <a:cubicBezTo>
                    <a:pt x="108" y="32"/>
                    <a:pt x="93" y="32"/>
                    <a:pt x="92" y="32"/>
                  </a:cubicBezTo>
                  <a:cubicBezTo>
                    <a:pt x="88" y="32"/>
                    <a:pt x="84" y="33"/>
                    <a:pt x="79" y="33"/>
                  </a:cubicBezTo>
                  <a:cubicBezTo>
                    <a:pt x="75" y="33"/>
                    <a:pt x="70" y="34"/>
                    <a:pt x="65" y="34"/>
                  </a:cubicBezTo>
                  <a:cubicBezTo>
                    <a:pt x="61" y="35"/>
                    <a:pt x="51" y="37"/>
                    <a:pt x="49" y="37"/>
                  </a:cubicBezTo>
                  <a:cubicBezTo>
                    <a:pt x="48" y="37"/>
                    <a:pt x="46" y="37"/>
                    <a:pt x="45" y="38"/>
                  </a:cubicBezTo>
                  <a:cubicBezTo>
                    <a:pt x="42" y="39"/>
                    <a:pt x="41" y="41"/>
                    <a:pt x="38" y="40"/>
                  </a:cubicBezTo>
                  <a:cubicBezTo>
                    <a:pt x="35" y="40"/>
                    <a:pt x="22" y="39"/>
                    <a:pt x="19" y="37"/>
                  </a:cubicBezTo>
                  <a:cubicBezTo>
                    <a:pt x="17" y="35"/>
                    <a:pt x="14" y="33"/>
                    <a:pt x="13" y="31"/>
                  </a:cubicBezTo>
                  <a:cubicBezTo>
                    <a:pt x="8" y="27"/>
                    <a:pt x="0" y="21"/>
                    <a:pt x="4" y="12"/>
                  </a:cubicBezTo>
                  <a:cubicBezTo>
                    <a:pt x="5" y="10"/>
                    <a:pt x="11" y="5"/>
                    <a:pt x="13" y="4"/>
                  </a:cubicBezTo>
                  <a:cubicBezTo>
                    <a:pt x="15" y="4"/>
                    <a:pt x="17" y="4"/>
                    <a:pt x="19" y="3"/>
                  </a:cubicBezTo>
                  <a:cubicBezTo>
                    <a:pt x="30" y="2"/>
                    <a:pt x="41" y="2"/>
                    <a:pt x="53" y="1"/>
                  </a:cubicBezTo>
                  <a:cubicBezTo>
                    <a:pt x="60" y="1"/>
                    <a:pt x="68" y="0"/>
                    <a:pt x="75" y="0"/>
                  </a:cubicBezTo>
                  <a:cubicBezTo>
                    <a:pt x="85" y="0"/>
                    <a:pt x="95" y="1"/>
                    <a:pt x="106" y="2"/>
                  </a:cubicBezTo>
                  <a:cubicBezTo>
                    <a:pt x="108" y="2"/>
                    <a:pt x="110" y="3"/>
                    <a:pt x="112" y="3"/>
                  </a:cubicBezTo>
                  <a:cubicBezTo>
                    <a:pt x="115" y="3"/>
                    <a:pt x="119" y="2"/>
                    <a:pt x="122" y="3"/>
                  </a:cubicBezTo>
                  <a:cubicBezTo>
                    <a:pt x="124" y="3"/>
                    <a:pt x="129" y="11"/>
                    <a:pt x="130" y="13"/>
                  </a:cubicBezTo>
                  <a:cubicBezTo>
                    <a:pt x="133" y="18"/>
                    <a:pt x="135" y="23"/>
                    <a:pt x="134" y="31"/>
                  </a:cubicBezTo>
                  <a:cubicBezTo>
                    <a:pt x="133" y="34"/>
                    <a:pt x="132" y="36"/>
                    <a:pt x="130" y="38"/>
                  </a:cubicBezTo>
                  <a:cubicBezTo>
                    <a:pt x="129" y="40"/>
                    <a:pt x="128" y="40"/>
                    <a:pt x="127" y="40"/>
                  </a:cubicBezTo>
                  <a:cubicBezTo>
                    <a:pt x="126" y="42"/>
                    <a:pt x="126" y="43"/>
                    <a:pt x="125" y="43"/>
                  </a:cubicBezTo>
                  <a:cubicBezTo>
                    <a:pt x="120" y="44"/>
                    <a:pt x="117" y="39"/>
                    <a:pt x="114" y="3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26"/>
            <p:cNvSpPr>
              <a:spLocks noEditPoints="1"/>
            </p:cNvSpPr>
            <p:nvPr/>
          </p:nvSpPr>
          <p:spPr bwMode="auto">
            <a:xfrm>
              <a:off x="3201" y="2345"/>
              <a:ext cx="374" cy="364"/>
            </a:xfrm>
            <a:custGeom>
              <a:avLst/>
              <a:gdLst>
                <a:gd name="T0" fmla="*/ 151 w 158"/>
                <a:gd name="T1" fmla="*/ 75 h 152"/>
                <a:gd name="T2" fmla="*/ 137 w 158"/>
                <a:gd name="T3" fmla="*/ 80 h 152"/>
                <a:gd name="T4" fmla="*/ 128 w 158"/>
                <a:gd name="T5" fmla="*/ 76 h 152"/>
                <a:gd name="T6" fmla="*/ 82 w 158"/>
                <a:gd name="T7" fmla="*/ 43 h 152"/>
                <a:gd name="T8" fmla="*/ 69 w 158"/>
                <a:gd name="T9" fmla="*/ 31 h 152"/>
                <a:gd name="T10" fmla="*/ 41 w 158"/>
                <a:gd name="T11" fmla="*/ 71 h 152"/>
                <a:gd name="T12" fmla="*/ 12 w 158"/>
                <a:gd name="T13" fmla="*/ 79 h 152"/>
                <a:gd name="T14" fmla="*/ 0 w 158"/>
                <a:gd name="T15" fmla="*/ 68 h 152"/>
                <a:gd name="T16" fmla="*/ 8 w 158"/>
                <a:gd name="T17" fmla="*/ 61 h 152"/>
                <a:gd name="T18" fmla="*/ 33 w 158"/>
                <a:gd name="T19" fmla="*/ 46 h 152"/>
                <a:gd name="T20" fmla="*/ 66 w 158"/>
                <a:gd name="T21" fmla="*/ 2 h 152"/>
                <a:gd name="T22" fmla="*/ 83 w 158"/>
                <a:gd name="T23" fmla="*/ 4 h 152"/>
                <a:gd name="T24" fmla="*/ 93 w 158"/>
                <a:gd name="T25" fmla="*/ 22 h 152"/>
                <a:gd name="T26" fmla="*/ 105 w 158"/>
                <a:gd name="T27" fmla="*/ 33 h 152"/>
                <a:gd name="T28" fmla="*/ 156 w 158"/>
                <a:gd name="T29" fmla="*/ 76 h 152"/>
                <a:gd name="T30" fmla="*/ 73 w 158"/>
                <a:gd name="T31" fmla="*/ 146 h 152"/>
                <a:gd name="T32" fmla="*/ 93 w 158"/>
                <a:gd name="T33" fmla="*/ 143 h 152"/>
                <a:gd name="T34" fmla="*/ 104 w 158"/>
                <a:gd name="T35" fmla="*/ 117 h 152"/>
                <a:gd name="T36" fmla="*/ 99 w 158"/>
                <a:gd name="T37" fmla="*/ 95 h 152"/>
                <a:gd name="T38" fmla="*/ 82 w 158"/>
                <a:gd name="T39" fmla="*/ 94 h 152"/>
                <a:gd name="T40" fmla="*/ 69 w 158"/>
                <a:gd name="T41" fmla="*/ 96 h 152"/>
                <a:gd name="T42" fmla="*/ 61 w 158"/>
                <a:gd name="T43" fmla="*/ 89 h 152"/>
                <a:gd name="T44" fmla="*/ 78 w 158"/>
                <a:gd name="T45" fmla="*/ 86 h 152"/>
                <a:gd name="T46" fmla="*/ 98 w 158"/>
                <a:gd name="T47" fmla="*/ 77 h 152"/>
                <a:gd name="T48" fmla="*/ 95 w 158"/>
                <a:gd name="T49" fmla="*/ 59 h 152"/>
                <a:gd name="T50" fmla="*/ 71 w 158"/>
                <a:gd name="T51" fmla="*/ 59 h 152"/>
                <a:gd name="T52" fmla="*/ 46 w 158"/>
                <a:gd name="T53" fmla="*/ 64 h 152"/>
                <a:gd name="T54" fmla="*/ 48 w 158"/>
                <a:gd name="T55" fmla="*/ 81 h 152"/>
                <a:gd name="T56" fmla="*/ 31 w 158"/>
                <a:gd name="T57" fmla="*/ 109 h 152"/>
                <a:gd name="T58" fmla="*/ 44 w 158"/>
                <a:gd name="T59" fmla="*/ 143 h 152"/>
                <a:gd name="T60" fmla="*/ 53 w 158"/>
                <a:gd name="T61" fmla="*/ 152 h 152"/>
                <a:gd name="T62" fmla="*/ 84 w 158"/>
                <a:gd name="T63" fmla="*/ 113 h 152"/>
                <a:gd name="T64" fmla="*/ 54 w 158"/>
                <a:gd name="T65" fmla="*/ 124 h 152"/>
                <a:gd name="T66" fmla="*/ 60 w 158"/>
                <a:gd name="T67" fmla="*/ 119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8" h="152">
                  <a:moveTo>
                    <a:pt x="156" y="76"/>
                  </a:moveTo>
                  <a:cubicBezTo>
                    <a:pt x="154" y="77"/>
                    <a:pt x="153" y="75"/>
                    <a:pt x="151" y="75"/>
                  </a:cubicBezTo>
                  <a:cubicBezTo>
                    <a:pt x="148" y="77"/>
                    <a:pt x="146" y="81"/>
                    <a:pt x="142" y="82"/>
                  </a:cubicBezTo>
                  <a:cubicBezTo>
                    <a:pt x="141" y="81"/>
                    <a:pt x="139" y="81"/>
                    <a:pt x="137" y="80"/>
                  </a:cubicBezTo>
                  <a:cubicBezTo>
                    <a:pt x="136" y="79"/>
                    <a:pt x="136" y="78"/>
                    <a:pt x="135" y="78"/>
                  </a:cubicBezTo>
                  <a:cubicBezTo>
                    <a:pt x="133" y="77"/>
                    <a:pt x="131" y="77"/>
                    <a:pt x="128" y="76"/>
                  </a:cubicBezTo>
                  <a:cubicBezTo>
                    <a:pt x="124" y="75"/>
                    <a:pt x="116" y="73"/>
                    <a:pt x="113" y="71"/>
                  </a:cubicBezTo>
                  <a:cubicBezTo>
                    <a:pt x="105" y="67"/>
                    <a:pt x="85" y="48"/>
                    <a:pt x="82" y="43"/>
                  </a:cubicBezTo>
                  <a:cubicBezTo>
                    <a:pt x="81" y="42"/>
                    <a:pt x="81" y="41"/>
                    <a:pt x="80" y="40"/>
                  </a:cubicBezTo>
                  <a:cubicBezTo>
                    <a:pt x="77" y="37"/>
                    <a:pt x="73" y="34"/>
                    <a:pt x="69" y="31"/>
                  </a:cubicBezTo>
                  <a:cubicBezTo>
                    <a:pt x="63" y="43"/>
                    <a:pt x="55" y="53"/>
                    <a:pt x="46" y="62"/>
                  </a:cubicBezTo>
                  <a:cubicBezTo>
                    <a:pt x="45" y="64"/>
                    <a:pt x="44" y="69"/>
                    <a:pt x="41" y="71"/>
                  </a:cubicBezTo>
                  <a:cubicBezTo>
                    <a:pt x="39" y="72"/>
                    <a:pt x="36" y="72"/>
                    <a:pt x="33" y="72"/>
                  </a:cubicBezTo>
                  <a:cubicBezTo>
                    <a:pt x="26" y="74"/>
                    <a:pt x="19" y="81"/>
                    <a:pt x="12" y="79"/>
                  </a:cubicBezTo>
                  <a:cubicBezTo>
                    <a:pt x="9" y="79"/>
                    <a:pt x="7" y="76"/>
                    <a:pt x="5" y="73"/>
                  </a:cubicBezTo>
                  <a:cubicBezTo>
                    <a:pt x="3" y="71"/>
                    <a:pt x="1" y="70"/>
                    <a:pt x="0" y="68"/>
                  </a:cubicBezTo>
                  <a:cubicBezTo>
                    <a:pt x="0" y="65"/>
                    <a:pt x="3" y="62"/>
                    <a:pt x="5" y="61"/>
                  </a:cubicBezTo>
                  <a:cubicBezTo>
                    <a:pt x="6" y="61"/>
                    <a:pt x="7" y="60"/>
                    <a:pt x="8" y="61"/>
                  </a:cubicBezTo>
                  <a:cubicBezTo>
                    <a:pt x="12" y="59"/>
                    <a:pt x="15" y="57"/>
                    <a:pt x="19" y="56"/>
                  </a:cubicBezTo>
                  <a:cubicBezTo>
                    <a:pt x="23" y="52"/>
                    <a:pt x="28" y="50"/>
                    <a:pt x="33" y="46"/>
                  </a:cubicBezTo>
                  <a:cubicBezTo>
                    <a:pt x="44" y="38"/>
                    <a:pt x="50" y="24"/>
                    <a:pt x="60" y="15"/>
                  </a:cubicBezTo>
                  <a:cubicBezTo>
                    <a:pt x="62" y="9"/>
                    <a:pt x="62" y="4"/>
                    <a:pt x="66" y="2"/>
                  </a:cubicBezTo>
                  <a:cubicBezTo>
                    <a:pt x="68" y="1"/>
                    <a:pt x="75" y="0"/>
                    <a:pt x="79" y="2"/>
                  </a:cubicBezTo>
                  <a:cubicBezTo>
                    <a:pt x="80" y="2"/>
                    <a:pt x="82" y="3"/>
                    <a:pt x="83" y="4"/>
                  </a:cubicBezTo>
                  <a:cubicBezTo>
                    <a:pt x="85" y="6"/>
                    <a:pt x="84" y="9"/>
                    <a:pt x="85" y="13"/>
                  </a:cubicBezTo>
                  <a:cubicBezTo>
                    <a:pt x="86" y="16"/>
                    <a:pt x="90" y="19"/>
                    <a:pt x="93" y="22"/>
                  </a:cubicBezTo>
                  <a:cubicBezTo>
                    <a:pt x="95" y="24"/>
                    <a:pt x="97" y="25"/>
                    <a:pt x="99" y="27"/>
                  </a:cubicBezTo>
                  <a:cubicBezTo>
                    <a:pt x="101" y="29"/>
                    <a:pt x="103" y="32"/>
                    <a:pt x="105" y="33"/>
                  </a:cubicBezTo>
                  <a:cubicBezTo>
                    <a:pt x="107" y="36"/>
                    <a:pt x="142" y="55"/>
                    <a:pt x="155" y="65"/>
                  </a:cubicBezTo>
                  <a:cubicBezTo>
                    <a:pt x="155" y="69"/>
                    <a:pt x="158" y="72"/>
                    <a:pt x="156" y="76"/>
                  </a:cubicBezTo>
                  <a:close/>
                  <a:moveTo>
                    <a:pt x="58" y="151"/>
                  </a:moveTo>
                  <a:cubicBezTo>
                    <a:pt x="61" y="148"/>
                    <a:pt x="67" y="145"/>
                    <a:pt x="73" y="146"/>
                  </a:cubicBezTo>
                  <a:cubicBezTo>
                    <a:pt x="77" y="146"/>
                    <a:pt x="80" y="150"/>
                    <a:pt x="84" y="150"/>
                  </a:cubicBezTo>
                  <a:cubicBezTo>
                    <a:pt x="88" y="148"/>
                    <a:pt x="91" y="146"/>
                    <a:pt x="93" y="143"/>
                  </a:cubicBezTo>
                  <a:cubicBezTo>
                    <a:pt x="93" y="141"/>
                    <a:pt x="93" y="141"/>
                    <a:pt x="92" y="140"/>
                  </a:cubicBezTo>
                  <a:cubicBezTo>
                    <a:pt x="94" y="138"/>
                    <a:pt x="103" y="124"/>
                    <a:pt x="104" y="117"/>
                  </a:cubicBezTo>
                  <a:cubicBezTo>
                    <a:pt x="108" y="115"/>
                    <a:pt x="110" y="112"/>
                    <a:pt x="108" y="107"/>
                  </a:cubicBezTo>
                  <a:cubicBezTo>
                    <a:pt x="108" y="105"/>
                    <a:pt x="103" y="97"/>
                    <a:pt x="99" y="95"/>
                  </a:cubicBezTo>
                  <a:cubicBezTo>
                    <a:pt x="96" y="94"/>
                    <a:pt x="92" y="92"/>
                    <a:pt x="91" y="92"/>
                  </a:cubicBezTo>
                  <a:cubicBezTo>
                    <a:pt x="88" y="91"/>
                    <a:pt x="85" y="93"/>
                    <a:pt x="82" y="94"/>
                  </a:cubicBezTo>
                  <a:cubicBezTo>
                    <a:pt x="81" y="94"/>
                    <a:pt x="79" y="94"/>
                    <a:pt x="78" y="94"/>
                  </a:cubicBezTo>
                  <a:cubicBezTo>
                    <a:pt x="75" y="94"/>
                    <a:pt x="72" y="96"/>
                    <a:pt x="69" y="96"/>
                  </a:cubicBezTo>
                  <a:cubicBezTo>
                    <a:pt x="62" y="98"/>
                    <a:pt x="55" y="100"/>
                    <a:pt x="48" y="99"/>
                  </a:cubicBezTo>
                  <a:cubicBezTo>
                    <a:pt x="51" y="94"/>
                    <a:pt x="55" y="90"/>
                    <a:pt x="61" y="89"/>
                  </a:cubicBezTo>
                  <a:cubicBezTo>
                    <a:pt x="65" y="89"/>
                    <a:pt x="70" y="91"/>
                    <a:pt x="73" y="89"/>
                  </a:cubicBezTo>
                  <a:cubicBezTo>
                    <a:pt x="76" y="89"/>
                    <a:pt x="77" y="87"/>
                    <a:pt x="78" y="86"/>
                  </a:cubicBezTo>
                  <a:cubicBezTo>
                    <a:pt x="80" y="85"/>
                    <a:pt x="82" y="84"/>
                    <a:pt x="84" y="83"/>
                  </a:cubicBezTo>
                  <a:cubicBezTo>
                    <a:pt x="88" y="80"/>
                    <a:pt x="93" y="79"/>
                    <a:pt x="98" y="77"/>
                  </a:cubicBezTo>
                  <a:cubicBezTo>
                    <a:pt x="100" y="75"/>
                    <a:pt x="100" y="71"/>
                    <a:pt x="100" y="68"/>
                  </a:cubicBezTo>
                  <a:cubicBezTo>
                    <a:pt x="101" y="63"/>
                    <a:pt x="98" y="61"/>
                    <a:pt x="95" y="59"/>
                  </a:cubicBezTo>
                  <a:cubicBezTo>
                    <a:pt x="91" y="59"/>
                    <a:pt x="85" y="57"/>
                    <a:pt x="79" y="58"/>
                  </a:cubicBezTo>
                  <a:cubicBezTo>
                    <a:pt x="76" y="58"/>
                    <a:pt x="74" y="59"/>
                    <a:pt x="71" y="59"/>
                  </a:cubicBezTo>
                  <a:cubicBezTo>
                    <a:pt x="67" y="59"/>
                    <a:pt x="62" y="59"/>
                    <a:pt x="57" y="61"/>
                  </a:cubicBezTo>
                  <a:cubicBezTo>
                    <a:pt x="53" y="62"/>
                    <a:pt x="48" y="63"/>
                    <a:pt x="46" y="64"/>
                  </a:cubicBezTo>
                  <a:cubicBezTo>
                    <a:pt x="43" y="66"/>
                    <a:pt x="41" y="74"/>
                    <a:pt x="44" y="79"/>
                  </a:cubicBezTo>
                  <a:cubicBezTo>
                    <a:pt x="45" y="80"/>
                    <a:pt x="47" y="80"/>
                    <a:pt x="48" y="81"/>
                  </a:cubicBezTo>
                  <a:cubicBezTo>
                    <a:pt x="42" y="86"/>
                    <a:pt x="38" y="93"/>
                    <a:pt x="33" y="99"/>
                  </a:cubicBezTo>
                  <a:cubicBezTo>
                    <a:pt x="33" y="102"/>
                    <a:pt x="31" y="104"/>
                    <a:pt x="31" y="109"/>
                  </a:cubicBezTo>
                  <a:cubicBezTo>
                    <a:pt x="31" y="112"/>
                    <a:pt x="33" y="117"/>
                    <a:pt x="34" y="121"/>
                  </a:cubicBezTo>
                  <a:cubicBezTo>
                    <a:pt x="36" y="129"/>
                    <a:pt x="40" y="137"/>
                    <a:pt x="44" y="143"/>
                  </a:cubicBezTo>
                  <a:cubicBezTo>
                    <a:pt x="45" y="146"/>
                    <a:pt x="46" y="149"/>
                    <a:pt x="48" y="151"/>
                  </a:cubicBezTo>
                  <a:cubicBezTo>
                    <a:pt x="49" y="151"/>
                    <a:pt x="50" y="151"/>
                    <a:pt x="53" y="152"/>
                  </a:cubicBezTo>
                  <a:cubicBezTo>
                    <a:pt x="56" y="152"/>
                    <a:pt x="57" y="152"/>
                    <a:pt x="58" y="151"/>
                  </a:cubicBezTo>
                  <a:close/>
                  <a:moveTo>
                    <a:pt x="84" y="113"/>
                  </a:moveTo>
                  <a:cubicBezTo>
                    <a:pt x="81" y="118"/>
                    <a:pt x="78" y="122"/>
                    <a:pt x="73" y="125"/>
                  </a:cubicBezTo>
                  <a:cubicBezTo>
                    <a:pt x="68" y="123"/>
                    <a:pt x="60" y="126"/>
                    <a:pt x="54" y="124"/>
                  </a:cubicBezTo>
                  <a:cubicBezTo>
                    <a:pt x="54" y="124"/>
                    <a:pt x="54" y="124"/>
                    <a:pt x="54" y="123"/>
                  </a:cubicBezTo>
                  <a:cubicBezTo>
                    <a:pt x="53" y="120"/>
                    <a:pt x="57" y="120"/>
                    <a:pt x="60" y="119"/>
                  </a:cubicBezTo>
                  <a:cubicBezTo>
                    <a:pt x="67" y="117"/>
                    <a:pt x="75" y="114"/>
                    <a:pt x="84" y="1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27"/>
            <p:cNvSpPr>
              <a:spLocks noEditPoints="1"/>
            </p:cNvSpPr>
            <p:nvPr/>
          </p:nvSpPr>
          <p:spPr bwMode="auto">
            <a:xfrm>
              <a:off x="2764" y="2362"/>
              <a:ext cx="383" cy="332"/>
            </a:xfrm>
            <a:custGeom>
              <a:avLst/>
              <a:gdLst>
                <a:gd name="T0" fmla="*/ 63 w 162"/>
                <a:gd name="T1" fmla="*/ 43 h 139"/>
                <a:gd name="T2" fmla="*/ 63 w 162"/>
                <a:gd name="T3" fmla="*/ 61 h 139"/>
                <a:gd name="T4" fmla="*/ 59 w 162"/>
                <a:gd name="T5" fmla="*/ 86 h 139"/>
                <a:gd name="T6" fmla="*/ 58 w 162"/>
                <a:gd name="T7" fmla="*/ 127 h 139"/>
                <a:gd name="T8" fmla="*/ 39 w 162"/>
                <a:gd name="T9" fmla="*/ 127 h 139"/>
                <a:gd name="T10" fmla="*/ 14 w 162"/>
                <a:gd name="T11" fmla="*/ 109 h 139"/>
                <a:gd name="T12" fmla="*/ 6 w 162"/>
                <a:gd name="T13" fmla="*/ 104 h 139"/>
                <a:gd name="T14" fmla="*/ 13 w 162"/>
                <a:gd name="T15" fmla="*/ 88 h 139"/>
                <a:gd name="T16" fmla="*/ 22 w 162"/>
                <a:gd name="T17" fmla="*/ 81 h 139"/>
                <a:gd name="T18" fmla="*/ 28 w 162"/>
                <a:gd name="T19" fmla="*/ 74 h 139"/>
                <a:gd name="T20" fmla="*/ 50 w 162"/>
                <a:gd name="T21" fmla="*/ 48 h 139"/>
                <a:gd name="T22" fmla="*/ 51 w 162"/>
                <a:gd name="T23" fmla="*/ 44 h 139"/>
                <a:gd name="T24" fmla="*/ 35 w 162"/>
                <a:gd name="T25" fmla="*/ 51 h 139"/>
                <a:gd name="T26" fmla="*/ 26 w 162"/>
                <a:gd name="T27" fmla="*/ 36 h 139"/>
                <a:gd name="T28" fmla="*/ 41 w 162"/>
                <a:gd name="T29" fmla="*/ 15 h 139"/>
                <a:gd name="T30" fmla="*/ 62 w 162"/>
                <a:gd name="T31" fmla="*/ 1 h 139"/>
                <a:gd name="T32" fmla="*/ 68 w 162"/>
                <a:gd name="T33" fmla="*/ 25 h 139"/>
                <a:gd name="T34" fmla="*/ 110 w 162"/>
                <a:gd name="T35" fmla="*/ 12 h 139"/>
                <a:gd name="T36" fmla="*/ 101 w 162"/>
                <a:gd name="T37" fmla="*/ 28 h 139"/>
                <a:gd name="T38" fmla="*/ 124 w 162"/>
                <a:gd name="T39" fmla="*/ 31 h 139"/>
                <a:gd name="T40" fmla="*/ 137 w 162"/>
                <a:gd name="T41" fmla="*/ 18 h 139"/>
                <a:gd name="T42" fmla="*/ 110 w 162"/>
                <a:gd name="T43" fmla="*/ 12 h 139"/>
                <a:gd name="T44" fmla="*/ 161 w 162"/>
                <a:gd name="T45" fmla="*/ 51 h 139"/>
                <a:gd name="T46" fmla="*/ 162 w 162"/>
                <a:gd name="T47" fmla="*/ 46 h 139"/>
                <a:gd name="T48" fmla="*/ 148 w 162"/>
                <a:gd name="T49" fmla="*/ 36 h 139"/>
                <a:gd name="T50" fmla="*/ 112 w 162"/>
                <a:gd name="T51" fmla="*/ 42 h 139"/>
                <a:gd name="T52" fmla="*/ 86 w 162"/>
                <a:gd name="T53" fmla="*/ 46 h 139"/>
                <a:gd name="T54" fmla="*/ 73 w 162"/>
                <a:gd name="T55" fmla="*/ 57 h 139"/>
                <a:gd name="T56" fmla="*/ 87 w 162"/>
                <a:gd name="T57" fmla="*/ 72 h 139"/>
                <a:gd name="T58" fmla="*/ 110 w 162"/>
                <a:gd name="T59" fmla="*/ 63 h 139"/>
                <a:gd name="T60" fmla="*/ 114 w 162"/>
                <a:gd name="T61" fmla="*/ 88 h 139"/>
                <a:gd name="T62" fmla="*/ 77 w 162"/>
                <a:gd name="T63" fmla="*/ 109 h 139"/>
                <a:gd name="T64" fmla="*/ 76 w 162"/>
                <a:gd name="T65" fmla="*/ 113 h 139"/>
                <a:gd name="T66" fmla="*/ 96 w 162"/>
                <a:gd name="T67" fmla="*/ 132 h 139"/>
                <a:gd name="T68" fmla="*/ 122 w 162"/>
                <a:gd name="T69" fmla="*/ 138 h 139"/>
                <a:gd name="T70" fmla="*/ 134 w 162"/>
                <a:gd name="T71" fmla="*/ 118 h 139"/>
                <a:gd name="T72" fmla="*/ 135 w 162"/>
                <a:gd name="T73" fmla="*/ 107 h 139"/>
                <a:gd name="T74" fmla="*/ 135 w 162"/>
                <a:gd name="T75" fmla="*/ 73 h 139"/>
                <a:gd name="T76" fmla="*/ 138 w 162"/>
                <a:gd name="T77" fmla="*/ 58 h 139"/>
                <a:gd name="T78" fmla="*/ 155 w 162"/>
                <a:gd name="T79" fmla="*/ 5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2" h="139">
                  <a:moveTo>
                    <a:pt x="59" y="35"/>
                  </a:moveTo>
                  <a:cubicBezTo>
                    <a:pt x="61" y="37"/>
                    <a:pt x="62" y="40"/>
                    <a:pt x="63" y="43"/>
                  </a:cubicBezTo>
                  <a:cubicBezTo>
                    <a:pt x="64" y="44"/>
                    <a:pt x="64" y="45"/>
                    <a:pt x="64" y="47"/>
                  </a:cubicBezTo>
                  <a:cubicBezTo>
                    <a:pt x="63" y="51"/>
                    <a:pt x="65" y="56"/>
                    <a:pt x="63" y="61"/>
                  </a:cubicBezTo>
                  <a:cubicBezTo>
                    <a:pt x="63" y="62"/>
                    <a:pt x="60" y="71"/>
                    <a:pt x="58" y="72"/>
                  </a:cubicBezTo>
                  <a:cubicBezTo>
                    <a:pt x="57" y="76"/>
                    <a:pt x="59" y="81"/>
                    <a:pt x="59" y="86"/>
                  </a:cubicBezTo>
                  <a:cubicBezTo>
                    <a:pt x="59" y="93"/>
                    <a:pt x="56" y="105"/>
                    <a:pt x="56" y="113"/>
                  </a:cubicBezTo>
                  <a:cubicBezTo>
                    <a:pt x="57" y="118"/>
                    <a:pt x="59" y="124"/>
                    <a:pt x="58" y="127"/>
                  </a:cubicBezTo>
                  <a:cubicBezTo>
                    <a:pt x="57" y="131"/>
                    <a:pt x="53" y="131"/>
                    <a:pt x="51" y="133"/>
                  </a:cubicBezTo>
                  <a:cubicBezTo>
                    <a:pt x="45" y="133"/>
                    <a:pt x="42" y="129"/>
                    <a:pt x="39" y="127"/>
                  </a:cubicBezTo>
                  <a:cubicBezTo>
                    <a:pt x="35" y="120"/>
                    <a:pt x="35" y="110"/>
                    <a:pt x="35" y="100"/>
                  </a:cubicBezTo>
                  <a:cubicBezTo>
                    <a:pt x="28" y="103"/>
                    <a:pt x="22" y="107"/>
                    <a:pt x="14" y="109"/>
                  </a:cubicBezTo>
                  <a:cubicBezTo>
                    <a:pt x="13" y="109"/>
                    <a:pt x="12" y="108"/>
                    <a:pt x="11" y="107"/>
                  </a:cubicBezTo>
                  <a:cubicBezTo>
                    <a:pt x="10" y="107"/>
                    <a:pt x="6" y="105"/>
                    <a:pt x="6" y="104"/>
                  </a:cubicBezTo>
                  <a:cubicBezTo>
                    <a:pt x="4" y="103"/>
                    <a:pt x="1" y="103"/>
                    <a:pt x="1" y="101"/>
                  </a:cubicBezTo>
                  <a:cubicBezTo>
                    <a:pt x="0" y="96"/>
                    <a:pt x="9" y="91"/>
                    <a:pt x="13" y="88"/>
                  </a:cubicBezTo>
                  <a:cubicBezTo>
                    <a:pt x="14" y="88"/>
                    <a:pt x="14" y="87"/>
                    <a:pt x="15" y="86"/>
                  </a:cubicBezTo>
                  <a:cubicBezTo>
                    <a:pt x="18" y="84"/>
                    <a:pt x="20" y="83"/>
                    <a:pt x="22" y="81"/>
                  </a:cubicBezTo>
                  <a:cubicBezTo>
                    <a:pt x="23" y="79"/>
                    <a:pt x="24" y="78"/>
                    <a:pt x="25" y="77"/>
                  </a:cubicBezTo>
                  <a:cubicBezTo>
                    <a:pt x="26" y="75"/>
                    <a:pt x="27" y="75"/>
                    <a:pt x="28" y="74"/>
                  </a:cubicBezTo>
                  <a:cubicBezTo>
                    <a:pt x="30" y="72"/>
                    <a:pt x="30" y="71"/>
                    <a:pt x="31" y="70"/>
                  </a:cubicBezTo>
                  <a:cubicBezTo>
                    <a:pt x="37" y="62"/>
                    <a:pt x="44" y="55"/>
                    <a:pt x="50" y="48"/>
                  </a:cubicBezTo>
                  <a:cubicBezTo>
                    <a:pt x="51" y="47"/>
                    <a:pt x="53" y="47"/>
                    <a:pt x="53" y="45"/>
                  </a:cubicBezTo>
                  <a:cubicBezTo>
                    <a:pt x="53" y="44"/>
                    <a:pt x="51" y="45"/>
                    <a:pt x="51" y="44"/>
                  </a:cubicBezTo>
                  <a:cubicBezTo>
                    <a:pt x="48" y="45"/>
                    <a:pt x="46" y="50"/>
                    <a:pt x="45" y="51"/>
                  </a:cubicBezTo>
                  <a:cubicBezTo>
                    <a:pt x="45" y="51"/>
                    <a:pt x="38" y="51"/>
                    <a:pt x="35" y="51"/>
                  </a:cubicBezTo>
                  <a:cubicBezTo>
                    <a:pt x="33" y="50"/>
                    <a:pt x="31" y="50"/>
                    <a:pt x="29" y="49"/>
                  </a:cubicBezTo>
                  <a:cubicBezTo>
                    <a:pt x="27" y="46"/>
                    <a:pt x="25" y="42"/>
                    <a:pt x="26" y="36"/>
                  </a:cubicBezTo>
                  <a:cubicBezTo>
                    <a:pt x="27" y="33"/>
                    <a:pt x="29" y="29"/>
                    <a:pt x="31" y="27"/>
                  </a:cubicBezTo>
                  <a:cubicBezTo>
                    <a:pt x="34" y="23"/>
                    <a:pt x="37" y="19"/>
                    <a:pt x="41" y="15"/>
                  </a:cubicBezTo>
                  <a:cubicBezTo>
                    <a:pt x="45" y="10"/>
                    <a:pt x="50" y="4"/>
                    <a:pt x="53" y="2"/>
                  </a:cubicBezTo>
                  <a:cubicBezTo>
                    <a:pt x="56" y="1"/>
                    <a:pt x="60" y="0"/>
                    <a:pt x="62" y="1"/>
                  </a:cubicBezTo>
                  <a:cubicBezTo>
                    <a:pt x="64" y="2"/>
                    <a:pt x="65" y="6"/>
                    <a:pt x="67" y="8"/>
                  </a:cubicBezTo>
                  <a:cubicBezTo>
                    <a:pt x="68" y="13"/>
                    <a:pt x="71" y="20"/>
                    <a:pt x="68" y="25"/>
                  </a:cubicBezTo>
                  <a:cubicBezTo>
                    <a:pt x="65" y="29"/>
                    <a:pt x="61" y="32"/>
                    <a:pt x="59" y="35"/>
                  </a:cubicBezTo>
                  <a:close/>
                  <a:moveTo>
                    <a:pt x="110" y="12"/>
                  </a:moveTo>
                  <a:cubicBezTo>
                    <a:pt x="105" y="13"/>
                    <a:pt x="92" y="17"/>
                    <a:pt x="92" y="21"/>
                  </a:cubicBezTo>
                  <a:cubicBezTo>
                    <a:pt x="92" y="24"/>
                    <a:pt x="100" y="27"/>
                    <a:pt x="101" y="28"/>
                  </a:cubicBezTo>
                  <a:cubicBezTo>
                    <a:pt x="102" y="29"/>
                    <a:pt x="102" y="32"/>
                    <a:pt x="104" y="31"/>
                  </a:cubicBezTo>
                  <a:cubicBezTo>
                    <a:pt x="110" y="31"/>
                    <a:pt x="117" y="32"/>
                    <a:pt x="124" y="31"/>
                  </a:cubicBezTo>
                  <a:cubicBezTo>
                    <a:pt x="127" y="30"/>
                    <a:pt x="130" y="27"/>
                    <a:pt x="133" y="28"/>
                  </a:cubicBezTo>
                  <a:cubicBezTo>
                    <a:pt x="134" y="24"/>
                    <a:pt x="137" y="22"/>
                    <a:pt x="137" y="18"/>
                  </a:cubicBezTo>
                  <a:cubicBezTo>
                    <a:pt x="136" y="14"/>
                    <a:pt x="133" y="13"/>
                    <a:pt x="132" y="10"/>
                  </a:cubicBezTo>
                  <a:cubicBezTo>
                    <a:pt x="125" y="8"/>
                    <a:pt x="117" y="10"/>
                    <a:pt x="110" y="12"/>
                  </a:cubicBezTo>
                  <a:close/>
                  <a:moveTo>
                    <a:pt x="160" y="52"/>
                  </a:moveTo>
                  <a:cubicBezTo>
                    <a:pt x="160" y="52"/>
                    <a:pt x="161" y="52"/>
                    <a:pt x="161" y="51"/>
                  </a:cubicBezTo>
                  <a:cubicBezTo>
                    <a:pt x="161" y="51"/>
                    <a:pt x="161" y="51"/>
                    <a:pt x="161" y="51"/>
                  </a:cubicBezTo>
                  <a:cubicBezTo>
                    <a:pt x="162" y="50"/>
                    <a:pt x="162" y="48"/>
                    <a:pt x="162" y="46"/>
                  </a:cubicBezTo>
                  <a:cubicBezTo>
                    <a:pt x="162" y="43"/>
                    <a:pt x="156" y="37"/>
                    <a:pt x="154" y="36"/>
                  </a:cubicBezTo>
                  <a:cubicBezTo>
                    <a:pt x="152" y="35"/>
                    <a:pt x="150" y="35"/>
                    <a:pt x="148" y="36"/>
                  </a:cubicBezTo>
                  <a:cubicBezTo>
                    <a:pt x="144" y="36"/>
                    <a:pt x="139" y="37"/>
                    <a:pt x="133" y="38"/>
                  </a:cubicBezTo>
                  <a:cubicBezTo>
                    <a:pt x="127" y="38"/>
                    <a:pt x="119" y="40"/>
                    <a:pt x="112" y="42"/>
                  </a:cubicBezTo>
                  <a:cubicBezTo>
                    <a:pt x="101" y="45"/>
                    <a:pt x="92" y="48"/>
                    <a:pt x="84" y="50"/>
                  </a:cubicBezTo>
                  <a:cubicBezTo>
                    <a:pt x="83" y="48"/>
                    <a:pt x="86" y="48"/>
                    <a:pt x="86" y="46"/>
                  </a:cubicBezTo>
                  <a:cubicBezTo>
                    <a:pt x="84" y="46"/>
                    <a:pt x="81" y="49"/>
                    <a:pt x="79" y="51"/>
                  </a:cubicBezTo>
                  <a:cubicBezTo>
                    <a:pt x="77" y="53"/>
                    <a:pt x="74" y="56"/>
                    <a:pt x="73" y="57"/>
                  </a:cubicBezTo>
                  <a:cubicBezTo>
                    <a:pt x="70" y="63"/>
                    <a:pt x="73" y="69"/>
                    <a:pt x="77" y="72"/>
                  </a:cubicBezTo>
                  <a:cubicBezTo>
                    <a:pt x="81" y="72"/>
                    <a:pt x="84" y="73"/>
                    <a:pt x="87" y="72"/>
                  </a:cubicBezTo>
                  <a:cubicBezTo>
                    <a:pt x="89" y="72"/>
                    <a:pt x="91" y="70"/>
                    <a:pt x="92" y="70"/>
                  </a:cubicBezTo>
                  <a:cubicBezTo>
                    <a:pt x="98" y="67"/>
                    <a:pt x="104" y="65"/>
                    <a:pt x="110" y="63"/>
                  </a:cubicBezTo>
                  <a:cubicBezTo>
                    <a:pt x="113" y="68"/>
                    <a:pt x="111" y="73"/>
                    <a:pt x="112" y="79"/>
                  </a:cubicBezTo>
                  <a:cubicBezTo>
                    <a:pt x="112" y="82"/>
                    <a:pt x="113" y="85"/>
                    <a:pt x="114" y="88"/>
                  </a:cubicBezTo>
                  <a:cubicBezTo>
                    <a:pt x="114" y="96"/>
                    <a:pt x="114" y="104"/>
                    <a:pt x="112" y="111"/>
                  </a:cubicBezTo>
                  <a:cubicBezTo>
                    <a:pt x="100" y="110"/>
                    <a:pt x="87" y="110"/>
                    <a:pt x="77" y="109"/>
                  </a:cubicBezTo>
                  <a:cubicBezTo>
                    <a:pt x="77" y="111"/>
                    <a:pt x="79" y="112"/>
                    <a:pt x="77" y="113"/>
                  </a:cubicBezTo>
                  <a:cubicBezTo>
                    <a:pt x="77" y="112"/>
                    <a:pt x="76" y="112"/>
                    <a:pt x="76" y="113"/>
                  </a:cubicBezTo>
                  <a:cubicBezTo>
                    <a:pt x="80" y="116"/>
                    <a:pt x="85" y="117"/>
                    <a:pt x="89" y="120"/>
                  </a:cubicBezTo>
                  <a:cubicBezTo>
                    <a:pt x="91" y="126"/>
                    <a:pt x="96" y="131"/>
                    <a:pt x="96" y="132"/>
                  </a:cubicBezTo>
                  <a:cubicBezTo>
                    <a:pt x="99" y="134"/>
                    <a:pt x="104" y="135"/>
                    <a:pt x="109" y="136"/>
                  </a:cubicBezTo>
                  <a:cubicBezTo>
                    <a:pt x="113" y="138"/>
                    <a:pt x="119" y="139"/>
                    <a:pt x="122" y="138"/>
                  </a:cubicBezTo>
                  <a:cubicBezTo>
                    <a:pt x="126" y="138"/>
                    <a:pt x="131" y="133"/>
                    <a:pt x="132" y="131"/>
                  </a:cubicBezTo>
                  <a:cubicBezTo>
                    <a:pt x="134" y="128"/>
                    <a:pt x="133" y="122"/>
                    <a:pt x="134" y="118"/>
                  </a:cubicBezTo>
                  <a:cubicBezTo>
                    <a:pt x="134" y="116"/>
                    <a:pt x="136" y="114"/>
                    <a:pt x="136" y="113"/>
                  </a:cubicBezTo>
                  <a:cubicBezTo>
                    <a:pt x="136" y="111"/>
                    <a:pt x="135" y="109"/>
                    <a:pt x="135" y="107"/>
                  </a:cubicBezTo>
                  <a:cubicBezTo>
                    <a:pt x="136" y="102"/>
                    <a:pt x="136" y="96"/>
                    <a:pt x="136" y="91"/>
                  </a:cubicBezTo>
                  <a:cubicBezTo>
                    <a:pt x="136" y="84"/>
                    <a:pt x="135" y="78"/>
                    <a:pt x="135" y="73"/>
                  </a:cubicBezTo>
                  <a:cubicBezTo>
                    <a:pt x="134" y="68"/>
                    <a:pt x="131" y="64"/>
                    <a:pt x="131" y="60"/>
                  </a:cubicBezTo>
                  <a:cubicBezTo>
                    <a:pt x="132" y="57"/>
                    <a:pt x="135" y="58"/>
                    <a:pt x="138" y="58"/>
                  </a:cubicBezTo>
                  <a:cubicBezTo>
                    <a:pt x="142" y="58"/>
                    <a:pt x="147" y="56"/>
                    <a:pt x="151" y="55"/>
                  </a:cubicBezTo>
                  <a:cubicBezTo>
                    <a:pt x="152" y="55"/>
                    <a:pt x="153" y="56"/>
                    <a:pt x="155" y="55"/>
                  </a:cubicBezTo>
                  <a:cubicBezTo>
                    <a:pt x="157" y="55"/>
                    <a:pt x="158" y="53"/>
                    <a:pt x="160" y="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28"/>
            <p:cNvSpPr>
              <a:spLocks noEditPoints="1"/>
            </p:cNvSpPr>
            <p:nvPr/>
          </p:nvSpPr>
          <p:spPr bwMode="auto">
            <a:xfrm>
              <a:off x="2328" y="2353"/>
              <a:ext cx="386" cy="344"/>
            </a:xfrm>
            <a:custGeom>
              <a:avLst/>
              <a:gdLst>
                <a:gd name="T0" fmla="*/ 0 w 163"/>
                <a:gd name="T1" fmla="*/ 97 h 144"/>
                <a:gd name="T2" fmla="*/ 52 w 163"/>
                <a:gd name="T3" fmla="*/ 67 h 144"/>
                <a:gd name="T4" fmla="*/ 38 w 163"/>
                <a:gd name="T5" fmla="*/ 66 h 144"/>
                <a:gd name="T6" fmla="*/ 20 w 163"/>
                <a:gd name="T7" fmla="*/ 49 h 144"/>
                <a:gd name="T8" fmla="*/ 44 w 163"/>
                <a:gd name="T9" fmla="*/ 3 h 144"/>
                <a:gd name="T10" fmla="*/ 57 w 163"/>
                <a:gd name="T11" fmla="*/ 4 h 144"/>
                <a:gd name="T12" fmla="*/ 76 w 163"/>
                <a:gd name="T13" fmla="*/ 31 h 144"/>
                <a:gd name="T14" fmla="*/ 76 w 163"/>
                <a:gd name="T15" fmla="*/ 39 h 144"/>
                <a:gd name="T16" fmla="*/ 67 w 163"/>
                <a:gd name="T17" fmla="*/ 53 h 144"/>
                <a:gd name="T18" fmla="*/ 84 w 163"/>
                <a:gd name="T19" fmla="*/ 65 h 144"/>
                <a:gd name="T20" fmla="*/ 81 w 163"/>
                <a:gd name="T21" fmla="*/ 79 h 144"/>
                <a:gd name="T22" fmla="*/ 69 w 163"/>
                <a:gd name="T23" fmla="*/ 95 h 144"/>
                <a:gd name="T24" fmla="*/ 89 w 163"/>
                <a:gd name="T25" fmla="*/ 118 h 144"/>
                <a:gd name="T26" fmla="*/ 69 w 163"/>
                <a:gd name="T27" fmla="*/ 125 h 144"/>
                <a:gd name="T28" fmla="*/ 59 w 163"/>
                <a:gd name="T29" fmla="*/ 117 h 144"/>
                <a:gd name="T30" fmla="*/ 20 w 163"/>
                <a:gd name="T31" fmla="*/ 129 h 144"/>
                <a:gd name="T32" fmla="*/ 23 w 163"/>
                <a:gd name="T33" fmla="*/ 121 h 144"/>
                <a:gd name="T34" fmla="*/ 37 w 163"/>
                <a:gd name="T35" fmla="*/ 107 h 144"/>
                <a:gd name="T36" fmla="*/ 39 w 163"/>
                <a:gd name="T37" fmla="*/ 97 h 144"/>
                <a:gd name="T38" fmla="*/ 8 w 163"/>
                <a:gd name="T39" fmla="*/ 112 h 144"/>
                <a:gd name="T40" fmla="*/ 162 w 163"/>
                <a:gd name="T41" fmla="*/ 62 h 144"/>
                <a:gd name="T42" fmla="*/ 150 w 163"/>
                <a:gd name="T43" fmla="*/ 103 h 144"/>
                <a:gd name="T44" fmla="*/ 145 w 163"/>
                <a:gd name="T45" fmla="*/ 107 h 144"/>
                <a:gd name="T46" fmla="*/ 143 w 163"/>
                <a:gd name="T47" fmla="*/ 109 h 144"/>
                <a:gd name="T48" fmla="*/ 136 w 163"/>
                <a:gd name="T49" fmla="*/ 107 h 144"/>
                <a:gd name="T50" fmla="*/ 118 w 163"/>
                <a:gd name="T51" fmla="*/ 115 h 144"/>
                <a:gd name="T52" fmla="*/ 94 w 163"/>
                <a:gd name="T53" fmla="*/ 92 h 144"/>
                <a:gd name="T54" fmla="*/ 88 w 163"/>
                <a:gd name="T55" fmla="*/ 65 h 144"/>
                <a:gd name="T56" fmla="*/ 88 w 163"/>
                <a:gd name="T57" fmla="*/ 52 h 144"/>
                <a:gd name="T58" fmla="*/ 98 w 163"/>
                <a:gd name="T59" fmla="*/ 45 h 144"/>
                <a:gd name="T60" fmla="*/ 122 w 163"/>
                <a:gd name="T61" fmla="*/ 37 h 144"/>
                <a:gd name="T62" fmla="*/ 147 w 163"/>
                <a:gd name="T63" fmla="*/ 39 h 144"/>
                <a:gd name="T64" fmla="*/ 160 w 163"/>
                <a:gd name="T65" fmla="*/ 49 h 144"/>
                <a:gd name="T66" fmla="*/ 162 w 163"/>
                <a:gd name="T67" fmla="*/ 62 h 144"/>
                <a:gd name="T68" fmla="*/ 134 w 163"/>
                <a:gd name="T69" fmla="*/ 62 h 144"/>
                <a:gd name="T70" fmla="*/ 127 w 163"/>
                <a:gd name="T71" fmla="*/ 63 h 144"/>
                <a:gd name="T72" fmla="*/ 112 w 163"/>
                <a:gd name="T73" fmla="*/ 72 h 144"/>
                <a:gd name="T74" fmla="*/ 124 w 163"/>
                <a:gd name="T75" fmla="*/ 8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3" h="144">
                  <a:moveTo>
                    <a:pt x="0" y="103"/>
                  </a:moveTo>
                  <a:cubicBezTo>
                    <a:pt x="0" y="101"/>
                    <a:pt x="0" y="99"/>
                    <a:pt x="0" y="97"/>
                  </a:cubicBezTo>
                  <a:cubicBezTo>
                    <a:pt x="1" y="92"/>
                    <a:pt x="5" y="92"/>
                    <a:pt x="9" y="89"/>
                  </a:cubicBezTo>
                  <a:cubicBezTo>
                    <a:pt x="15" y="86"/>
                    <a:pt x="49" y="68"/>
                    <a:pt x="52" y="67"/>
                  </a:cubicBezTo>
                  <a:cubicBezTo>
                    <a:pt x="53" y="64"/>
                    <a:pt x="53" y="60"/>
                    <a:pt x="54" y="58"/>
                  </a:cubicBezTo>
                  <a:cubicBezTo>
                    <a:pt x="48" y="58"/>
                    <a:pt x="44" y="64"/>
                    <a:pt x="38" y="66"/>
                  </a:cubicBezTo>
                  <a:cubicBezTo>
                    <a:pt x="35" y="65"/>
                    <a:pt x="31" y="65"/>
                    <a:pt x="28" y="64"/>
                  </a:cubicBezTo>
                  <a:cubicBezTo>
                    <a:pt x="23" y="61"/>
                    <a:pt x="20" y="56"/>
                    <a:pt x="20" y="49"/>
                  </a:cubicBezTo>
                  <a:cubicBezTo>
                    <a:pt x="20" y="45"/>
                    <a:pt x="23" y="40"/>
                    <a:pt x="25" y="36"/>
                  </a:cubicBezTo>
                  <a:cubicBezTo>
                    <a:pt x="30" y="24"/>
                    <a:pt x="39" y="13"/>
                    <a:pt x="44" y="3"/>
                  </a:cubicBezTo>
                  <a:cubicBezTo>
                    <a:pt x="47" y="1"/>
                    <a:pt x="48" y="1"/>
                    <a:pt x="50" y="1"/>
                  </a:cubicBezTo>
                  <a:cubicBezTo>
                    <a:pt x="53" y="0"/>
                    <a:pt x="55" y="2"/>
                    <a:pt x="57" y="4"/>
                  </a:cubicBezTo>
                  <a:cubicBezTo>
                    <a:pt x="64" y="8"/>
                    <a:pt x="70" y="17"/>
                    <a:pt x="68" y="26"/>
                  </a:cubicBezTo>
                  <a:cubicBezTo>
                    <a:pt x="70" y="29"/>
                    <a:pt x="74" y="29"/>
                    <a:pt x="76" y="31"/>
                  </a:cubicBezTo>
                  <a:cubicBezTo>
                    <a:pt x="76" y="32"/>
                    <a:pt x="76" y="33"/>
                    <a:pt x="76" y="34"/>
                  </a:cubicBezTo>
                  <a:cubicBezTo>
                    <a:pt x="77" y="37"/>
                    <a:pt x="77" y="37"/>
                    <a:pt x="76" y="39"/>
                  </a:cubicBezTo>
                  <a:cubicBezTo>
                    <a:pt x="75" y="43"/>
                    <a:pt x="74" y="47"/>
                    <a:pt x="73" y="51"/>
                  </a:cubicBezTo>
                  <a:cubicBezTo>
                    <a:pt x="71" y="51"/>
                    <a:pt x="70" y="53"/>
                    <a:pt x="67" y="53"/>
                  </a:cubicBezTo>
                  <a:cubicBezTo>
                    <a:pt x="67" y="56"/>
                    <a:pt x="69" y="57"/>
                    <a:pt x="69" y="59"/>
                  </a:cubicBezTo>
                  <a:cubicBezTo>
                    <a:pt x="76" y="56"/>
                    <a:pt x="83" y="61"/>
                    <a:pt x="84" y="65"/>
                  </a:cubicBezTo>
                  <a:cubicBezTo>
                    <a:pt x="84" y="67"/>
                    <a:pt x="83" y="70"/>
                    <a:pt x="82" y="72"/>
                  </a:cubicBezTo>
                  <a:cubicBezTo>
                    <a:pt x="82" y="74"/>
                    <a:pt x="82" y="77"/>
                    <a:pt x="81" y="79"/>
                  </a:cubicBezTo>
                  <a:cubicBezTo>
                    <a:pt x="79" y="81"/>
                    <a:pt x="76" y="82"/>
                    <a:pt x="74" y="83"/>
                  </a:cubicBezTo>
                  <a:cubicBezTo>
                    <a:pt x="71" y="87"/>
                    <a:pt x="70" y="91"/>
                    <a:pt x="69" y="95"/>
                  </a:cubicBezTo>
                  <a:cubicBezTo>
                    <a:pt x="70" y="98"/>
                    <a:pt x="81" y="104"/>
                    <a:pt x="83" y="107"/>
                  </a:cubicBezTo>
                  <a:cubicBezTo>
                    <a:pt x="84" y="109"/>
                    <a:pt x="88" y="113"/>
                    <a:pt x="89" y="118"/>
                  </a:cubicBezTo>
                  <a:cubicBezTo>
                    <a:pt x="90" y="125"/>
                    <a:pt x="90" y="135"/>
                    <a:pt x="82" y="134"/>
                  </a:cubicBezTo>
                  <a:cubicBezTo>
                    <a:pt x="78" y="134"/>
                    <a:pt x="70" y="126"/>
                    <a:pt x="69" y="125"/>
                  </a:cubicBezTo>
                  <a:cubicBezTo>
                    <a:pt x="65" y="121"/>
                    <a:pt x="63" y="115"/>
                    <a:pt x="60" y="113"/>
                  </a:cubicBezTo>
                  <a:cubicBezTo>
                    <a:pt x="59" y="114"/>
                    <a:pt x="60" y="116"/>
                    <a:pt x="59" y="117"/>
                  </a:cubicBezTo>
                  <a:cubicBezTo>
                    <a:pt x="56" y="124"/>
                    <a:pt x="39" y="143"/>
                    <a:pt x="25" y="144"/>
                  </a:cubicBezTo>
                  <a:cubicBezTo>
                    <a:pt x="21" y="141"/>
                    <a:pt x="20" y="135"/>
                    <a:pt x="20" y="129"/>
                  </a:cubicBezTo>
                  <a:cubicBezTo>
                    <a:pt x="19" y="127"/>
                    <a:pt x="21" y="128"/>
                    <a:pt x="22" y="126"/>
                  </a:cubicBezTo>
                  <a:cubicBezTo>
                    <a:pt x="23" y="125"/>
                    <a:pt x="22" y="123"/>
                    <a:pt x="23" y="121"/>
                  </a:cubicBezTo>
                  <a:cubicBezTo>
                    <a:pt x="24" y="118"/>
                    <a:pt x="28" y="118"/>
                    <a:pt x="31" y="115"/>
                  </a:cubicBezTo>
                  <a:cubicBezTo>
                    <a:pt x="32" y="114"/>
                    <a:pt x="36" y="108"/>
                    <a:pt x="37" y="107"/>
                  </a:cubicBezTo>
                  <a:cubicBezTo>
                    <a:pt x="39" y="103"/>
                    <a:pt x="40" y="100"/>
                    <a:pt x="42" y="96"/>
                  </a:cubicBezTo>
                  <a:cubicBezTo>
                    <a:pt x="41" y="96"/>
                    <a:pt x="40" y="97"/>
                    <a:pt x="39" y="97"/>
                  </a:cubicBezTo>
                  <a:cubicBezTo>
                    <a:pt x="36" y="99"/>
                    <a:pt x="31" y="102"/>
                    <a:pt x="30" y="102"/>
                  </a:cubicBezTo>
                  <a:cubicBezTo>
                    <a:pt x="26" y="104"/>
                    <a:pt x="11" y="112"/>
                    <a:pt x="8" y="112"/>
                  </a:cubicBezTo>
                  <a:cubicBezTo>
                    <a:pt x="4" y="110"/>
                    <a:pt x="1" y="108"/>
                    <a:pt x="0" y="103"/>
                  </a:cubicBezTo>
                  <a:close/>
                  <a:moveTo>
                    <a:pt x="162" y="62"/>
                  </a:moveTo>
                  <a:cubicBezTo>
                    <a:pt x="154" y="68"/>
                    <a:pt x="154" y="81"/>
                    <a:pt x="147" y="88"/>
                  </a:cubicBezTo>
                  <a:cubicBezTo>
                    <a:pt x="146" y="94"/>
                    <a:pt x="152" y="98"/>
                    <a:pt x="150" y="103"/>
                  </a:cubicBezTo>
                  <a:cubicBezTo>
                    <a:pt x="149" y="104"/>
                    <a:pt x="148" y="105"/>
                    <a:pt x="146" y="105"/>
                  </a:cubicBezTo>
                  <a:cubicBezTo>
                    <a:pt x="145" y="105"/>
                    <a:pt x="145" y="106"/>
                    <a:pt x="145" y="107"/>
                  </a:cubicBezTo>
                  <a:cubicBezTo>
                    <a:pt x="145" y="109"/>
                    <a:pt x="143" y="108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40" y="108"/>
                    <a:pt x="138" y="107"/>
                    <a:pt x="136" y="107"/>
                  </a:cubicBezTo>
                  <a:cubicBezTo>
                    <a:pt x="131" y="106"/>
                    <a:pt x="126" y="110"/>
                    <a:pt x="121" y="110"/>
                  </a:cubicBezTo>
                  <a:cubicBezTo>
                    <a:pt x="119" y="112"/>
                    <a:pt x="120" y="114"/>
                    <a:pt x="118" y="115"/>
                  </a:cubicBezTo>
                  <a:cubicBezTo>
                    <a:pt x="116" y="119"/>
                    <a:pt x="111" y="118"/>
                    <a:pt x="106" y="117"/>
                  </a:cubicBezTo>
                  <a:cubicBezTo>
                    <a:pt x="98" y="113"/>
                    <a:pt x="98" y="103"/>
                    <a:pt x="94" y="92"/>
                  </a:cubicBezTo>
                  <a:cubicBezTo>
                    <a:pt x="91" y="85"/>
                    <a:pt x="88" y="79"/>
                    <a:pt x="88" y="73"/>
                  </a:cubicBezTo>
                  <a:cubicBezTo>
                    <a:pt x="88" y="70"/>
                    <a:pt x="88" y="67"/>
                    <a:pt x="88" y="65"/>
                  </a:cubicBezTo>
                  <a:cubicBezTo>
                    <a:pt x="87" y="63"/>
                    <a:pt x="85" y="61"/>
                    <a:pt x="85" y="59"/>
                  </a:cubicBezTo>
                  <a:cubicBezTo>
                    <a:pt x="85" y="57"/>
                    <a:pt x="87" y="54"/>
                    <a:pt x="88" y="52"/>
                  </a:cubicBezTo>
                  <a:cubicBezTo>
                    <a:pt x="90" y="48"/>
                    <a:pt x="90" y="45"/>
                    <a:pt x="93" y="44"/>
                  </a:cubicBezTo>
                  <a:cubicBezTo>
                    <a:pt x="94" y="43"/>
                    <a:pt x="96" y="45"/>
                    <a:pt x="98" y="45"/>
                  </a:cubicBezTo>
                  <a:cubicBezTo>
                    <a:pt x="100" y="45"/>
                    <a:pt x="102" y="44"/>
                    <a:pt x="104" y="43"/>
                  </a:cubicBezTo>
                  <a:cubicBezTo>
                    <a:pt x="110" y="41"/>
                    <a:pt x="116" y="38"/>
                    <a:pt x="122" y="37"/>
                  </a:cubicBezTo>
                  <a:cubicBezTo>
                    <a:pt x="129" y="36"/>
                    <a:pt x="136" y="38"/>
                    <a:pt x="142" y="39"/>
                  </a:cubicBezTo>
                  <a:cubicBezTo>
                    <a:pt x="144" y="39"/>
                    <a:pt x="146" y="38"/>
                    <a:pt x="147" y="39"/>
                  </a:cubicBezTo>
                  <a:cubicBezTo>
                    <a:pt x="149" y="39"/>
                    <a:pt x="153" y="41"/>
                    <a:pt x="154" y="42"/>
                  </a:cubicBezTo>
                  <a:cubicBezTo>
                    <a:pt x="155" y="43"/>
                    <a:pt x="160" y="48"/>
                    <a:pt x="160" y="49"/>
                  </a:cubicBezTo>
                  <a:cubicBezTo>
                    <a:pt x="161" y="49"/>
                    <a:pt x="161" y="51"/>
                    <a:pt x="162" y="52"/>
                  </a:cubicBezTo>
                  <a:cubicBezTo>
                    <a:pt x="163" y="55"/>
                    <a:pt x="163" y="57"/>
                    <a:pt x="162" y="62"/>
                  </a:cubicBezTo>
                  <a:close/>
                  <a:moveTo>
                    <a:pt x="135" y="62"/>
                  </a:moveTo>
                  <a:cubicBezTo>
                    <a:pt x="135" y="62"/>
                    <a:pt x="135" y="61"/>
                    <a:pt x="134" y="62"/>
                  </a:cubicBezTo>
                  <a:cubicBezTo>
                    <a:pt x="132" y="62"/>
                    <a:pt x="130" y="63"/>
                    <a:pt x="129" y="65"/>
                  </a:cubicBezTo>
                  <a:cubicBezTo>
                    <a:pt x="128" y="65"/>
                    <a:pt x="128" y="63"/>
                    <a:pt x="127" y="63"/>
                  </a:cubicBezTo>
                  <a:cubicBezTo>
                    <a:pt x="125" y="65"/>
                    <a:pt x="123" y="65"/>
                    <a:pt x="120" y="66"/>
                  </a:cubicBezTo>
                  <a:cubicBezTo>
                    <a:pt x="119" y="69"/>
                    <a:pt x="115" y="70"/>
                    <a:pt x="112" y="72"/>
                  </a:cubicBezTo>
                  <a:cubicBezTo>
                    <a:pt x="111" y="75"/>
                    <a:pt x="113" y="81"/>
                    <a:pt x="114" y="84"/>
                  </a:cubicBezTo>
                  <a:cubicBezTo>
                    <a:pt x="118" y="82"/>
                    <a:pt x="121" y="83"/>
                    <a:pt x="124" y="82"/>
                  </a:cubicBezTo>
                  <a:cubicBezTo>
                    <a:pt x="129" y="80"/>
                    <a:pt x="132" y="68"/>
                    <a:pt x="135" y="6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29"/>
            <p:cNvSpPr/>
            <p:nvPr/>
          </p:nvSpPr>
          <p:spPr bwMode="auto">
            <a:xfrm>
              <a:off x="2447" y="2797"/>
              <a:ext cx="52" cy="76"/>
            </a:xfrm>
            <a:custGeom>
              <a:avLst/>
              <a:gdLst>
                <a:gd name="T0" fmla="*/ 20 w 22"/>
                <a:gd name="T1" fmla="*/ 0 h 32"/>
                <a:gd name="T2" fmla="*/ 20 w 22"/>
                <a:gd name="T3" fmla="*/ 10 h 32"/>
                <a:gd name="T4" fmla="*/ 19 w 22"/>
                <a:gd name="T5" fmla="*/ 10 h 32"/>
                <a:gd name="T6" fmla="*/ 16 w 22"/>
                <a:gd name="T7" fmla="*/ 4 h 32"/>
                <a:gd name="T8" fmla="*/ 10 w 22"/>
                <a:gd name="T9" fmla="*/ 2 h 32"/>
                <a:gd name="T10" fmla="*/ 7 w 22"/>
                <a:gd name="T11" fmla="*/ 3 h 32"/>
                <a:gd name="T12" fmla="*/ 5 w 22"/>
                <a:gd name="T13" fmla="*/ 6 h 32"/>
                <a:gd name="T14" fmla="*/ 6 w 22"/>
                <a:gd name="T15" fmla="*/ 8 h 32"/>
                <a:gd name="T16" fmla="*/ 8 w 22"/>
                <a:gd name="T17" fmla="*/ 10 h 32"/>
                <a:gd name="T18" fmla="*/ 13 w 22"/>
                <a:gd name="T19" fmla="*/ 12 h 32"/>
                <a:gd name="T20" fmla="*/ 20 w 22"/>
                <a:gd name="T21" fmla="*/ 17 h 32"/>
                <a:gd name="T22" fmla="*/ 22 w 22"/>
                <a:gd name="T23" fmla="*/ 23 h 32"/>
                <a:gd name="T24" fmla="*/ 19 w 22"/>
                <a:gd name="T25" fmla="*/ 30 h 32"/>
                <a:gd name="T26" fmla="*/ 11 w 22"/>
                <a:gd name="T27" fmla="*/ 32 h 32"/>
                <a:gd name="T28" fmla="*/ 9 w 22"/>
                <a:gd name="T29" fmla="*/ 32 h 32"/>
                <a:gd name="T30" fmla="*/ 5 w 22"/>
                <a:gd name="T31" fmla="*/ 31 h 32"/>
                <a:gd name="T32" fmla="*/ 4 w 22"/>
                <a:gd name="T33" fmla="*/ 31 h 32"/>
                <a:gd name="T34" fmla="*/ 2 w 22"/>
                <a:gd name="T35" fmla="*/ 31 h 32"/>
                <a:gd name="T36" fmla="*/ 1 w 22"/>
                <a:gd name="T37" fmla="*/ 32 h 32"/>
                <a:gd name="T38" fmla="*/ 0 w 22"/>
                <a:gd name="T39" fmla="*/ 32 h 32"/>
                <a:gd name="T40" fmla="*/ 0 w 22"/>
                <a:gd name="T41" fmla="*/ 21 h 32"/>
                <a:gd name="T42" fmla="*/ 1 w 22"/>
                <a:gd name="T43" fmla="*/ 21 h 32"/>
                <a:gd name="T44" fmla="*/ 5 w 22"/>
                <a:gd name="T45" fmla="*/ 28 h 32"/>
                <a:gd name="T46" fmla="*/ 11 w 22"/>
                <a:gd name="T47" fmla="*/ 31 h 32"/>
                <a:gd name="T48" fmla="*/ 15 w 22"/>
                <a:gd name="T49" fmla="*/ 29 h 32"/>
                <a:gd name="T50" fmla="*/ 17 w 22"/>
                <a:gd name="T51" fmla="*/ 26 h 32"/>
                <a:gd name="T52" fmla="*/ 16 w 22"/>
                <a:gd name="T53" fmla="*/ 24 h 32"/>
                <a:gd name="T54" fmla="*/ 15 w 22"/>
                <a:gd name="T55" fmla="*/ 22 h 32"/>
                <a:gd name="T56" fmla="*/ 10 w 22"/>
                <a:gd name="T57" fmla="*/ 20 h 32"/>
                <a:gd name="T58" fmla="*/ 4 w 22"/>
                <a:gd name="T59" fmla="*/ 16 h 32"/>
                <a:gd name="T60" fmla="*/ 1 w 22"/>
                <a:gd name="T61" fmla="*/ 13 h 32"/>
                <a:gd name="T62" fmla="*/ 0 w 22"/>
                <a:gd name="T63" fmla="*/ 9 h 32"/>
                <a:gd name="T64" fmla="*/ 3 w 22"/>
                <a:gd name="T65" fmla="*/ 2 h 32"/>
                <a:gd name="T66" fmla="*/ 10 w 22"/>
                <a:gd name="T67" fmla="*/ 0 h 32"/>
                <a:gd name="T68" fmla="*/ 13 w 22"/>
                <a:gd name="T69" fmla="*/ 0 h 32"/>
                <a:gd name="T70" fmla="*/ 16 w 22"/>
                <a:gd name="T71" fmla="*/ 1 h 32"/>
                <a:gd name="T72" fmla="*/ 18 w 22"/>
                <a:gd name="T73" fmla="*/ 2 h 32"/>
                <a:gd name="T74" fmla="*/ 19 w 22"/>
                <a:gd name="T75" fmla="*/ 2 h 32"/>
                <a:gd name="T76" fmla="*/ 19 w 22"/>
                <a:gd name="T77" fmla="*/ 0 h 32"/>
                <a:gd name="T78" fmla="*/ 20 w 22"/>
                <a:gd name="T7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" h="32">
                  <a:moveTo>
                    <a:pt x="20" y="0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8"/>
                    <a:pt x="18" y="6"/>
                    <a:pt x="16" y="4"/>
                  </a:cubicBezTo>
                  <a:cubicBezTo>
                    <a:pt x="14" y="2"/>
                    <a:pt x="12" y="2"/>
                    <a:pt x="10" y="2"/>
                  </a:cubicBezTo>
                  <a:cubicBezTo>
                    <a:pt x="9" y="2"/>
                    <a:pt x="8" y="2"/>
                    <a:pt x="7" y="3"/>
                  </a:cubicBezTo>
                  <a:cubicBezTo>
                    <a:pt x="6" y="4"/>
                    <a:pt x="5" y="5"/>
                    <a:pt x="5" y="6"/>
                  </a:cubicBezTo>
                  <a:cubicBezTo>
                    <a:pt x="5" y="6"/>
                    <a:pt x="5" y="7"/>
                    <a:pt x="6" y="8"/>
                  </a:cubicBezTo>
                  <a:cubicBezTo>
                    <a:pt x="6" y="8"/>
                    <a:pt x="7" y="9"/>
                    <a:pt x="8" y="10"/>
                  </a:cubicBezTo>
                  <a:cubicBezTo>
                    <a:pt x="9" y="10"/>
                    <a:pt x="10" y="11"/>
                    <a:pt x="13" y="12"/>
                  </a:cubicBezTo>
                  <a:cubicBezTo>
                    <a:pt x="17" y="14"/>
                    <a:pt x="19" y="16"/>
                    <a:pt x="20" y="17"/>
                  </a:cubicBezTo>
                  <a:cubicBezTo>
                    <a:pt x="22" y="19"/>
                    <a:pt x="22" y="21"/>
                    <a:pt x="22" y="23"/>
                  </a:cubicBezTo>
                  <a:cubicBezTo>
                    <a:pt x="22" y="25"/>
                    <a:pt x="21" y="28"/>
                    <a:pt x="19" y="30"/>
                  </a:cubicBezTo>
                  <a:cubicBezTo>
                    <a:pt x="17" y="32"/>
                    <a:pt x="15" y="32"/>
                    <a:pt x="11" y="32"/>
                  </a:cubicBezTo>
                  <a:cubicBezTo>
                    <a:pt x="10" y="32"/>
                    <a:pt x="9" y="32"/>
                    <a:pt x="9" y="32"/>
                  </a:cubicBezTo>
                  <a:cubicBezTo>
                    <a:pt x="8" y="32"/>
                    <a:pt x="7" y="32"/>
                    <a:pt x="5" y="31"/>
                  </a:cubicBezTo>
                  <a:cubicBezTo>
                    <a:pt x="5" y="31"/>
                    <a:pt x="4" y="31"/>
                    <a:pt x="4" y="31"/>
                  </a:cubicBezTo>
                  <a:cubicBezTo>
                    <a:pt x="3" y="31"/>
                    <a:pt x="3" y="31"/>
                    <a:pt x="2" y="31"/>
                  </a:cubicBezTo>
                  <a:cubicBezTo>
                    <a:pt x="2" y="31"/>
                    <a:pt x="1" y="32"/>
                    <a:pt x="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4"/>
                    <a:pt x="3" y="26"/>
                    <a:pt x="5" y="28"/>
                  </a:cubicBezTo>
                  <a:cubicBezTo>
                    <a:pt x="7" y="30"/>
                    <a:pt x="9" y="31"/>
                    <a:pt x="11" y="31"/>
                  </a:cubicBezTo>
                  <a:cubicBezTo>
                    <a:pt x="13" y="31"/>
                    <a:pt x="14" y="30"/>
                    <a:pt x="15" y="29"/>
                  </a:cubicBezTo>
                  <a:cubicBezTo>
                    <a:pt x="16" y="28"/>
                    <a:pt x="17" y="27"/>
                    <a:pt x="17" y="26"/>
                  </a:cubicBezTo>
                  <a:cubicBezTo>
                    <a:pt x="17" y="25"/>
                    <a:pt x="17" y="25"/>
                    <a:pt x="16" y="24"/>
                  </a:cubicBezTo>
                  <a:cubicBezTo>
                    <a:pt x="16" y="23"/>
                    <a:pt x="15" y="23"/>
                    <a:pt x="15" y="22"/>
                  </a:cubicBezTo>
                  <a:cubicBezTo>
                    <a:pt x="14" y="21"/>
                    <a:pt x="12" y="21"/>
                    <a:pt x="10" y="20"/>
                  </a:cubicBezTo>
                  <a:cubicBezTo>
                    <a:pt x="7" y="18"/>
                    <a:pt x="5" y="17"/>
                    <a:pt x="4" y="16"/>
                  </a:cubicBezTo>
                  <a:cubicBezTo>
                    <a:pt x="3" y="15"/>
                    <a:pt x="2" y="14"/>
                    <a:pt x="1" y="13"/>
                  </a:cubicBezTo>
                  <a:cubicBezTo>
                    <a:pt x="1" y="12"/>
                    <a:pt x="0" y="10"/>
                    <a:pt x="0" y="9"/>
                  </a:cubicBezTo>
                  <a:cubicBezTo>
                    <a:pt x="0" y="6"/>
                    <a:pt x="1" y="4"/>
                    <a:pt x="3" y="2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4" y="0"/>
                    <a:pt x="14" y="1"/>
                    <a:pt x="16" y="1"/>
                  </a:cubicBezTo>
                  <a:cubicBezTo>
                    <a:pt x="17" y="2"/>
                    <a:pt x="17" y="2"/>
                    <a:pt x="18" y="2"/>
                  </a:cubicBezTo>
                  <a:cubicBezTo>
                    <a:pt x="18" y="2"/>
                    <a:pt x="18" y="2"/>
                    <a:pt x="19" y="2"/>
                  </a:cubicBezTo>
                  <a:cubicBezTo>
                    <a:pt x="19" y="1"/>
                    <a:pt x="19" y="1"/>
                    <a:pt x="19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30"/>
            <p:cNvSpPr>
              <a:spLocks noEditPoints="1"/>
            </p:cNvSpPr>
            <p:nvPr/>
          </p:nvSpPr>
          <p:spPr bwMode="auto">
            <a:xfrm>
              <a:off x="2508" y="2821"/>
              <a:ext cx="43" cy="52"/>
            </a:xfrm>
            <a:custGeom>
              <a:avLst/>
              <a:gdLst>
                <a:gd name="T0" fmla="*/ 18 w 18"/>
                <a:gd name="T1" fmla="*/ 10 h 22"/>
                <a:gd name="T2" fmla="*/ 6 w 18"/>
                <a:gd name="T3" fmla="*/ 10 h 22"/>
                <a:gd name="T4" fmla="*/ 8 w 18"/>
                <a:gd name="T5" fmla="*/ 17 h 22"/>
                <a:gd name="T6" fmla="*/ 12 w 18"/>
                <a:gd name="T7" fmla="*/ 19 h 22"/>
                <a:gd name="T8" fmla="*/ 15 w 18"/>
                <a:gd name="T9" fmla="*/ 18 h 22"/>
                <a:gd name="T10" fmla="*/ 17 w 18"/>
                <a:gd name="T11" fmla="*/ 15 h 22"/>
                <a:gd name="T12" fmla="*/ 18 w 18"/>
                <a:gd name="T13" fmla="*/ 16 h 22"/>
                <a:gd name="T14" fmla="*/ 14 w 18"/>
                <a:gd name="T15" fmla="*/ 21 h 22"/>
                <a:gd name="T16" fmla="*/ 9 w 18"/>
                <a:gd name="T17" fmla="*/ 22 h 22"/>
                <a:gd name="T18" fmla="*/ 2 w 18"/>
                <a:gd name="T19" fmla="*/ 19 h 22"/>
                <a:gd name="T20" fmla="*/ 0 w 18"/>
                <a:gd name="T21" fmla="*/ 11 h 22"/>
                <a:gd name="T22" fmla="*/ 3 w 18"/>
                <a:gd name="T23" fmla="*/ 3 h 22"/>
                <a:gd name="T24" fmla="*/ 10 w 18"/>
                <a:gd name="T25" fmla="*/ 0 h 22"/>
                <a:gd name="T26" fmla="*/ 15 w 18"/>
                <a:gd name="T27" fmla="*/ 2 h 22"/>
                <a:gd name="T28" fmla="*/ 18 w 18"/>
                <a:gd name="T29" fmla="*/ 10 h 22"/>
                <a:gd name="T30" fmla="*/ 12 w 18"/>
                <a:gd name="T31" fmla="*/ 9 h 22"/>
                <a:gd name="T32" fmla="*/ 12 w 18"/>
                <a:gd name="T33" fmla="*/ 4 h 22"/>
                <a:gd name="T34" fmla="*/ 10 w 18"/>
                <a:gd name="T35" fmla="*/ 1 h 22"/>
                <a:gd name="T36" fmla="*/ 9 w 18"/>
                <a:gd name="T37" fmla="*/ 1 h 22"/>
                <a:gd name="T38" fmla="*/ 7 w 18"/>
                <a:gd name="T39" fmla="*/ 2 h 22"/>
                <a:gd name="T40" fmla="*/ 6 w 18"/>
                <a:gd name="T41" fmla="*/ 8 h 22"/>
                <a:gd name="T42" fmla="*/ 6 w 18"/>
                <a:gd name="T43" fmla="*/ 9 h 22"/>
                <a:gd name="T44" fmla="*/ 12 w 18"/>
                <a:gd name="T4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" h="22">
                  <a:moveTo>
                    <a:pt x="18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3"/>
                    <a:pt x="7" y="15"/>
                    <a:pt x="8" y="17"/>
                  </a:cubicBezTo>
                  <a:cubicBezTo>
                    <a:pt x="9" y="18"/>
                    <a:pt x="11" y="19"/>
                    <a:pt x="12" y="19"/>
                  </a:cubicBezTo>
                  <a:cubicBezTo>
                    <a:pt x="13" y="19"/>
                    <a:pt x="14" y="19"/>
                    <a:pt x="15" y="18"/>
                  </a:cubicBezTo>
                  <a:cubicBezTo>
                    <a:pt x="15" y="18"/>
                    <a:pt x="16" y="17"/>
                    <a:pt x="17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7" y="18"/>
                    <a:pt x="15" y="20"/>
                    <a:pt x="14" y="21"/>
                  </a:cubicBezTo>
                  <a:cubicBezTo>
                    <a:pt x="13" y="22"/>
                    <a:pt x="11" y="22"/>
                    <a:pt x="9" y="22"/>
                  </a:cubicBezTo>
                  <a:cubicBezTo>
                    <a:pt x="6" y="22"/>
                    <a:pt x="3" y="21"/>
                    <a:pt x="2" y="19"/>
                  </a:cubicBezTo>
                  <a:cubicBezTo>
                    <a:pt x="0" y="17"/>
                    <a:pt x="0" y="14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2" y="0"/>
                    <a:pt x="14" y="0"/>
                    <a:pt x="15" y="2"/>
                  </a:cubicBezTo>
                  <a:cubicBezTo>
                    <a:pt x="17" y="4"/>
                    <a:pt x="18" y="7"/>
                    <a:pt x="18" y="10"/>
                  </a:cubicBezTo>
                  <a:close/>
                  <a:moveTo>
                    <a:pt x="12" y="9"/>
                  </a:moveTo>
                  <a:cubicBezTo>
                    <a:pt x="12" y="6"/>
                    <a:pt x="12" y="4"/>
                    <a:pt x="12" y="4"/>
                  </a:cubicBezTo>
                  <a:cubicBezTo>
                    <a:pt x="11" y="3"/>
                    <a:pt x="11" y="2"/>
                    <a:pt x="10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6" y="4"/>
                    <a:pt x="6" y="5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lnTo>
                    <a:pt x="12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31"/>
            <p:cNvSpPr>
              <a:spLocks noEditPoints="1"/>
            </p:cNvSpPr>
            <p:nvPr/>
          </p:nvSpPr>
          <p:spPr bwMode="auto">
            <a:xfrm>
              <a:off x="2558" y="2821"/>
              <a:ext cx="42" cy="52"/>
            </a:xfrm>
            <a:custGeom>
              <a:avLst/>
              <a:gdLst>
                <a:gd name="T0" fmla="*/ 18 w 18"/>
                <a:gd name="T1" fmla="*/ 10 h 22"/>
                <a:gd name="T2" fmla="*/ 6 w 18"/>
                <a:gd name="T3" fmla="*/ 10 h 22"/>
                <a:gd name="T4" fmla="*/ 8 w 18"/>
                <a:gd name="T5" fmla="*/ 17 h 22"/>
                <a:gd name="T6" fmla="*/ 12 w 18"/>
                <a:gd name="T7" fmla="*/ 19 h 22"/>
                <a:gd name="T8" fmla="*/ 14 w 18"/>
                <a:gd name="T9" fmla="*/ 18 h 22"/>
                <a:gd name="T10" fmla="*/ 17 w 18"/>
                <a:gd name="T11" fmla="*/ 15 h 22"/>
                <a:gd name="T12" fmla="*/ 18 w 18"/>
                <a:gd name="T13" fmla="*/ 16 h 22"/>
                <a:gd name="T14" fmla="*/ 14 w 18"/>
                <a:gd name="T15" fmla="*/ 21 h 22"/>
                <a:gd name="T16" fmla="*/ 9 w 18"/>
                <a:gd name="T17" fmla="*/ 22 h 22"/>
                <a:gd name="T18" fmla="*/ 2 w 18"/>
                <a:gd name="T19" fmla="*/ 19 h 22"/>
                <a:gd name="T20" fmla="*/ 0 w 18"/>
                <a:gd name="T21" fmla="*/ 11 h 22"/>
                <a:gd name="T22" fmla="*/ 3 w 18"/>
                <a:gd name="T23" fmla="*/ 3 h 22"/>
                <a:gd name="T24" fmla="*/ 9 w 18"/>
                <a:gd name="T25" fmla="*/ 0 h 22"/>
                <a:gd name="T26" fmla="*/ 15 w 18"/>
                <a:gd name="T27" fmla="*/ 2 h 22"/>
                <a:gd name="T28" fmla="*/ 18 w 18"/>
                <a:gd name="T29" fmla="*/ 10 h 22"/>
                <a:gd name="T30" fmla="*/ 12 w 18"/>
                <a:gd name="T31" fmla="*/ 9 h 22"/>
                <a:gd name="T32" fmla="*/ 12 w 18"/>
                <a:gd name="T33" fmla="*/ 4 h 22"/>
                <a:gd name="T34" fmla="*/ 10 w 18"/>
                <a:gd name="T35" fmla="*/ 1 h 22"/>
                <a:gd name="T36" fmla="*/ 9 w 18"/>
                <a:gd name="T37" fmla="*/ 1 h 22"/>
                <a:gd name="T38" fmla="*/ 7 w 18"/>
                <a:gd name="T39" fmla="*/ 2 h 22"/>
                <a:gd name="T40" fmla="*/ 6 w 18"/>
                <a:gd name="T41" fmla="*/ 8 h 22"/>
                <a:gd name="T42" fmla="*/ 6 w 18"/>
                <a:gd name="T43" fmla="*/ 9 h 22"/>
                <a:gd name="T44" fmla="*/ 12 w 18"/>
                <a:gd name="T4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" h="22">
                  <a:moveTo>
                    <a:pt x="18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3"/>
                    <a:pt x="7" y="15"/>
                    <a:pt x="8" y="17"/>
                  </a:cubicBezTo>
                  <a:cubicBezTo>
                    <a:pt x="9" y="18"/>
                    <a:pt x="10" y="19"/>
                    <a:pt x="12" y="19"/>
                  </a:cubicBezTo>
                  <a:cubicBezTo>
                    <a:pt x="13" y="19"/>
                    <a:pt x="14" y="19"/>
                    <a:pt x="14" y="18"/>
                  </a:cubicBezTo>
                  <a:cubicBezTo>
                    <a:pt x="15" y="18"/>
                    <a:pt x="16" y="17"/>
                    <a:pt x="17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6" y="18"/>
                    <a:pt x="15" y="20"/>
                    <a:pt x="14" y="21"/>
                  </a:cubicBezTo>
                  <a:cubicBezTo>
                    <a:pt x="12" y="22"/>
                    <a:pt x="11" y="22"/>
                    <a:pt x="9" y="22"/>
                  </a:cubicBezTo>
                  <a:cubicBezTo>
                    <a:pt x="6" y="22"/>
                    <a:pt x="3" y="21"/>
                    <a:pt x="2" y="19"/>
                  </a:cubicBezTo>
                  <a:cubicBezTo>
                    <a:pt x="0" y="17"/>
                    <a:pt x="0" y="14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2" y="0"/>
                    <a:pt x="13" y="0"/>
                    <a:pt x="15" y="2"/>
                  </a:cubicBezTo>
                  <a:cubicBezTo>
                    <a:pt x="17" y="4"/>
                    <a:pt x="18" y="7"/>
                    <a:pt x="18" y="10"/>
                  </a:cubicBezTo>
                  <a:close/>
                  <a:moveTo>
                    <a:pt x="12" y="9"/>
                  </a:moveTo>
                  <a:cubicBezTo>
                    <a:pt x="12" y="6"/>
                    <a:pt x="12" y="4"/>
                    <a:pt x="12" y="4"/>
                  </a:cubicBezTo>
                  <a:cubicBezTo>
                    <a:pt x="11" y="3"/>
                    <a:pt x="11" y="2"/>
                    <a:pt x="10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6" y="4"/>
                    <a:pt x="6" y="5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lnTo>
                    <a:pt x="12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32"/>
            <p:cNvSpPr/>
            <p:nvPr/>
          </p:nvSpPr>
          <p:spPr bwMode="auto">
            <a:xfrm>
              <a:off x="2605" y="2799"/>
              <a:ext cx="59" cy="74"/>
            </a:xfrm>
            <a:custGeom>
              <a:avLst/>
              <a:gdLst>
                <a:gd name="T0" fmla="*/ 9 w 25"/>
                <a:gd name="T1" fmla="*/ 0 h 31"/>
                <a:gd name="T2" fmla="*/ 9 w 25"/>
                <a:gd name="T3" fmla="*/ 20 h 31"/>
                <a:gd name="T4" fmla="*/ 14 w 25"/>
                <a:gd name="T5" fmla="*/ 15 h 31"/>
                <a:gd name="T6" fmla="*/ 16 w 25"/>
                <a:gd name="T7" fmla="*/ 13 h 31"/>
                <a:gd name="T8" fmla="*/ 16 w 25"/>
                <a:gd name="T9" fmla="*/ 12 h 31"/>
                <a:gd name="T10" fmla="*/ 16 w 25"/>
                <a:gd name="T11" fmla="*/ 11 h 31"/>
                <a:gd name="T12" fmla="*/ 14 w 25"/>
                <a:gd name="T13" fmla="*/ 10 h 31"/>
                <a:gd name="T14" fmla="*/ 14 w 25"/>
                <a:gd name="T15" fmla="*/ 9 h 31"/>
                <a:gd name="T16" fmla="*/ 23 w 25"/>
                <a:gd name="T17" fmla="*/ 9 h 31"/>
                <a:gd name="T18" fmla="*/ 23 w 25"/>
                <a:gd name="T19" fmla="*/ 10 h 31"/>
                <a:gd name="T20" fmla="*/ 21 w 25"/>
                <a:gd name="T21" fmla="*/ 11 h 31"/>
                <a:gd name="T22" fmla="*/ 17 w 25"/>
                <a:gd name="T23" fmla="*/ 14 h 31"/>
                <a:gd name="T24" fmla="*/ 15 w 25"/>
                <a:gd name="T25" fmla="*/ 17 h 31"/>
                <a:gd name="T26" fmla="*/ 20 w 25"/>
                <a:gd name="T27" fmla="*/ 24 h 31"/>
                <a:gd name="T28" fmla="*/ 23 w 25"/>
                <a:gd name="T29" fmla="*/ 29 h 31"/>
                <a:gd name="T30" fmla="*/ 25 w 25"/>
                <a:gd name="T31" fmla="*/ 30 h 31"/>
                <a:gd name="T32" fmla="*/ 25 w 25"/>
                <a:gd name="T33" fmla="*/ 31 h 31"/>
                <a:gd name="T34" fmla="*/ 14 w 25"/>
                <a:gd name="T35" fmla="*/ 31 h 31"/>
                <a:gd name="T36" fmla="*/ 14 w 25"/>
                <a:gd name="T37" fmla="*/ 30 h 31"/>
                <a:gd name="T38" fmla="*/ 15 w 25"/>
                <a:gd name="T39" fmla="*/ 30 h 31"/>
                <a:gd name="T40" fmla="*/ 16 w 25"/>
                <a:gd name="T41" fmla="*/ 29 h 31"/>
                <a:gd name="T42" fmla="*/ 15 w 25"/>
                <a:gd name="T43" fmla="*/ 27 h 31"/>
                <a:gd name="T44" fmla="*/ 10 w 25"/>
                <a:gd name="T45" fmla="*/ 21 h 31"/>
                <a:gd name="T46" fmla="*/ 9 w 25"/>
                <a:gd name="T47" fmla="*/ 22 h 31"/>
                <a:gd name="T48" fmla="*/ 9 w 25"/>
                <a:gd name="T49" fmla="*/ 26 h 31"/>
                <a:gd name="T50" fmla="*/ 9 w 25"/>
                <a:gd name="T51" fmla="*/ 29 h 31"/>
                <a:gd name="T52" fmla="*/ 11 w 25"/>
                <a:gd name="T53" fmla="*/ 30 h 31"/>
                <a:gd name="T54" fmla="*/ 11 w 25"/>
                <a:gd name="T55" fmla="*/ 31 h 31"/>
                <a:gd name="T56" fmla="*/ 0 w 25"/>
                <a:gd name="T57" fmla="*/ 31 h 31"/>
                <a:gd name="T58" fmla="*/ 0 w 25"/>
                <a:gd name="T59" fmla="*/ 30 h 31"/>
                <a:gd name="T60" fmla="*/ 2 w 25"/>
                <a:gd name="T61" fmla="*/ 29 h 31"/>
                <a:gd name="T62" fmla="*/ 3 w 25"/>
                <a:gd name="T63" fmla="*/ 26 h 31"/>
                <a:gd name="T64" fmla="*/ 3 w 25"/>
                <a:gd name="T65" fmla="*/ 4 h 31"/>
                <a:gd name="T66" fmla="*/ 2 w 25"/>
                <a:gd name="T67" fmla="*/ 1 h 31"/>
                <a:gd name="T68" fmla="*/ 0 w 25"/>
                <a:gd name="T69" fmla="*/ 0 h 31"/>
                <a:gd name="T70" fmla="*/ 0 w 25"/>
                <a:gd name="T71" fmla="*/ 0 h 31"/>
                <a:gd name="T72" fmla="*/ 9 w 25"/>
                <a:gd name="T7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" h="31">
                  <a:moveTo>
                    <a:pt x="9" y="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4"/>
                    <a:pt x="16" y="13"/>
                    <a:pt x="16" y="13"/>
                  </a:cubicBezTo>
                  <a:cubicBezTo>
                    <a:pt x="16" y="13"/>
                    <a:pt x="16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0"/>
                    <a:pt x="15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1" y="11"/>
                  </a:cubicBezTo>
                  <a:cubicBezTo>
                    <a:pt x="20" y="11"/>
                    <a:pt x="19" y="12"/>
                    <a:pt x="17" y="14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2" y="27"/>
                    <a:pt x="23" y="29"/>
                    <a:pt x="23" y="29"/>
                  </a:cubicBezTo>
                  <a:cubicBezTo>
                    <a:pt x="24" y="30"/>
                    <a:pt x="24" y="30"/>
                    <a:pt x="25" y="30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6" y="29"/>
                    <a:pt x="16" y="29"/>
                  </a:cubicBezTo>
                  <a:cubicBezTo>
                    <a:pt x="16" y="29"/>
                    <a:pt x="15" y="28"/>
                    <a:pt x="15" y="27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8"/>
                    <a:pt x="9" y="29"/>
                    <a:pt x="9" y="29"/>
                  </a:cubicBezTo>
                  <a:cubicBezTo>
                    <a:pt x="10" y="30"/>
                    <a:pt x="10" y="30"/>
                    <a:pt x="11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2" y="29"/>
                    <a:pt x="2" y="29"/>
                  </a:cubicBezTo>
                  <a:cubicBezTo>
                    <a:pt x="2" y="29"/>
                    <a:pt x="3" y="28"/>
                    <a:pt x="3" y="26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2" y="2"/>
                    <a:pt x="2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33"/>
            <p:cNvSpPr>
              <a:spLocks noEditPoints="1"/>
            </p:cNvSpPr>
            <p:nvPr/>
          </p:nvSpPr>
          <p:spPr bwMode="auto">
            <a:xfrm>
              <a:off x="2667" y="2797"/>
              <a:ext cx="26" cy="76"/>
            </a:xfrm>
            <a:custGeom>
              <a:avLst/>
              <a:gdLst>
                <a:gd name="T0" fmla="*/ 9 w 11"/>
                <a:gd name="T1" fmla="*/ 10 h 32"/>
                <a:gd name="T2" fmla="*/ 9 w 11"/>
                <a:gd name="T3" fmla="*/ 27 h 32"/>
                <a:gd name="T4" fmla="*/ 9 w 11"/>
                <a:gd name="T5" fmla="*/ 30 h 32"/>
                <a:gd name="T6" fmla="*/ 11 w 11"/>
                <a:gd name="T7" fmla="*/ 31 h 32"/>
                <a:gd name="T8" fmla="*/ 11 w 11"/>
                <a:gd name="T9" fmla="*/ 32 h 32"/>
                <a:gd name="T10" fmla="*/ 0 w 11"/>
                <a:gd name="T11" fmla="*/ 32 h 32"/>
                <a:gd name="T12" fmla="*/ 0 w 11"/>
                <a:gd name="T13" fmla="*/ 31 h 32"/>
                <a:gd name="T14" fmla="*/ 2 w 11"/>
                <a:gd name="T15" fmla="*/ 30 h 32"/>
                <a:gd name="T16" fmla="*/ 2 w 11"/>
                <a:gd name="T17" fmla="*/ 27 h 32"/>
                <a:gd name="T18" fmla="*/ 2 w 11"/>
                <a:gd name="T19" fmla="*/ 15 h 32"/>
                <a:gd name="T20" fmla="*/ 2 w 11"/>
                <a:gd name="T21" fmla="*/ 12 h 32"/>
                <a:gd name="T22" fmla="*/ 0 w 11"/>
                <a:gd name="T23" fmla="*/ 11 h 32"/>
                <a:gd name="T24" fmla="*/ 0 w 11"/>
                <a:gd name="T25" fmla="*/ 10 h 32"/>
                <a:gd name="T26" fmla="*/ 9 w 11"/>
                <a:gd name="T27" fmla="*/ 10 h 32"/>
                <a:gd name="T28" fmla="*/ 6 w 11"/>
                <a:gd name="T29" fmla="*/ 0 h 32"/>
                <a:gd name="T30" fmla="*/ 8 w 11"/>
                <a:gd name="T31" fmla="*/ 1 h 32"/>
                <a:gd name="T32" fmla="*/ 9 w 11"/>
                <a:gd name="T33" fmla="*/ 3 h 32"/>
                <a:gd name="T34" fmla="*/ 8 w 11"/>
                <a:gd name="T35" fmla="*/ 6 h 32"/>
                <a:gd name="T36" fmla="*/ 6 w 11"/>
                <a:gd name="T37" fmla="*/ 7 h 32"/>
                <a:gd name="T38" fmla="*/ 3 w 11"/>
                <a:gd name="T39" fmla="*/ 6 h 32"/>
                <a:gd name="T40" fmla="*/ 2 w 11"/>
                <a:gd name="T41" fmla="*/ 3 h 32"/>
                <a:gd name="T42" fmla="*/ 3 w 11"/>
                <a:gd name="T43" fmla="*/ 1 h 32"/>
                <a:gd name="T44" fmla="*/ 6 w 11"/>
                <a:gd name="T4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32">
                  <a:moveTo>
                    <a:pt x="9" y="10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9"/>
                    <a:pt x="9" y="30"/>
                    <a:pt x="9" y="30"/>
                  </a:cubicBezTo>
                  <a:cubicBezTo>
                    <a:pt x="10" y="31"/>
                    <a:pt x="10" y="31"/>
                    <a:pt x="11" y="31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1" y="31"/>
                    <a:pt x="2" y="30"/>
                  </a:cubicBezTo>
                  <a:cubicBezTo>
                    <a:pt x="2" y="30"/>
                    <a:pt x="2" y="29"/>
                    <a:pt x="2" y="2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3"/>
                    <a:pt x="2" y="12"/>
                    <a:pt x="2" y="12"/>
                  </a:cubicBezTo>
                  <a:cubicBezTo>
                    <a:pt x="1" y="11"/>
                    <a:pt x="1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9" y="10"/>
                  </a:lnTo>
                  <a:close/>
                  <a:moveTo>
                    <a:pt x="6" y="0"/>
                  </a:moveTo>
                  <a:cubicBezTo>
                    <a:pt x="7" y="0"/>
                    <a:pt x="7" y="0"/>
                    <a:pt x="8" y="1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9" y="4"/>
                    <a:pt x="9" y="5"/>
                    <a:pt x="8" y="6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5" y="7"/>
                    <a:pt x="4" y="7"/>
                    <a:pt x="3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34"/>
            <p:cNvSpPr/>
            <p:nvPr/>
          </p:nvSpPr>
          <p:spPr bwMode="auto">
            <a:xfrm>
              <a:off x="2697" y="2821"/>
              <a:ext cx="57" cy="52"/>
            </a:xfrm>
            <a:custGeom>
              <a:avLst/>
              <a:gdLst>
                <a:gd name="T0" fmla="*/ 9 w 24"/>
                <a:gd name="T1" fmla="*/ 0 h 22"/>
                <a:gd name="T2" fmla="*/ 9 w 24"/>
                <a:gd name="T3" fmla="*/ 3 h 22"/>
                <a:gd name="T4" fmla="*/ 12 w 24"/>
                <a:gd name="T5" fmla="*/ 0 h 22"/>
                <a:gd name="T6" fmla="*/ 16 w 24"/>
                <a:gd name="T7" fmla="*/ 0 h 22"/>
                <a:gd name="T8" fmla="*/ 19 w 24"/>
                <a:gd name="T9" fmla="*/ 1 h 22"/>
                <a:gd name="T10" fmla="*/ 21 w 24"/>
                <a:gd name="T11" fmla="*/ 4 h 22"/>
                <a:gd name="T12" fmla="*/ 21 w 24"/>
                <a:gd name="T13" fmla="*/ 9 h 22"/>
                <a:gd name="T14" fmla="*/ 21 w 24"/>
                <a:gd name="T15" fmla="*/ 17 h 22"/>
                <a:gd name="T16" fmla="*/ 22 w 24"/>
                <a:gd name="T17" fmla="*/ 20 h 22"/>
                <a:gd name="T18" fmla="*/ 24 w 24"/>
                <a:gd name="T19" fmla="*/ 21 h 22"/>
                <a:gd name="T20" fmla="*/ 24 w 24"/>
                <a:gd name="T21" fmla="*/ 22 h 22"/>
                <a:gd name="T22" fmla="*/ 13 w 24"/>
                <a:gd name="T23" fmla="*/ 22 h 22"/>
                <a:gd name="T24" fmla="*/ 13 w 24"/>
                <a:gd name="T25" fmla="*/ 21 h 22"/>
                <a:gd name="T26" fmla="*/ 15 w 24"/>
                <a:gd name="T27" fmla="*/ 20 h 22"/>
                <a:gd name="T28" fmla="*/ 15 w 24"/>
                <a:gd name="T29" fmla="*/ 17 h 22"/>
                <a:gd name="T30" fmla="*/ 15 w 24"/>
                <a:gd name="T31" fmla="*/ 7 h 22"/>
                <a:gd name="T32" fmla="*/ 15 w 24"/>
                <a:gd name="T33" fmla="*/ 4 h 22"/>
                <a:gd name="T34" fmla="*/ 14 w 24"/>
                <a:gd name="T35" fmla="*/ 3 h 22"/>
                <a:gd name="T36" fmla="*/ 13 w 24"/>
                <a:gd name="T37" fmla="*/ 3 h 22"/>
                <a:gd name="T38" fmla="*/ 9 w 24"/>
                <a:gd name="T39" fmla="*/ 6 h 22"/>
                <a:gd name="T40" fmla="*/ 9 w 24"/>
                <a:gd name="T41" fmla="*/ 17 h 22"/>
                <a:gd name="T42" fmla="*/ 10 w 24"/>
                <a:gd name="T43" fmla="*/ 20 h 22"/>
                <a:gd name="T44" fmla="*/ 11 w 24"/>
                <a:gd name="T45" fmla="*/ 21 h 22"/>
                <a:gd name="T46" fmla="*/ 11 w 24"/>
                <a:gd name="T47" fmla="*/ 22 h 22"/>
                <a:gd name="T48" fmla="*/ 0 w 24"/>
                <a:gd name="T49" fmla="*/ 22 h 22"/>
                <a:gd name="T50" fmla="*/ 0 w 24"/>
                <a:gd name="T51" fmla="*/ 21 h 22"/>
                <a:gd name="T52" fmla="*/ 2 w 24"/>
                <a:gd name="T53" fmla="*/ 20 h 22"/>
                <a:gd name="T54" fmla="*/ 3 w 24"/>
                <a:gd name="T55" fmla="*/ 17 h 22"/>
                <a:gd name="T56" fmla="*/ 3 w 24"/>
                <a:gd name="T57" fmla="*/ 5 h 22"/>
                <a:gd name="T58" fmla="*/ 2 w 24"/>
                <a:gd name="T59" fmla="*/ 2 h 22"/>
                <a:gd name="T60" fmla="*/ 0 w 24"/>
                <a:gd name="T61" fmla="*/ 1 h 22"/>
                <a:gd name="T62" fmla="*/ 0 w 24"/>
                <a:gd name="T63" fmla="*/ 0 h 22"/>
                <a:gd name="T64" fmla="*/ 9 w 24"/>
                <a:gd name="T6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22">
                  <a:moveTo>
                    <a:pt x="9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1" y="1"/>
                    <a:pt x="12" y="0"/>
                  </a:cubicBezTo>
                  <a:cubicBezTo>
                    <a:pt x="13" y="0"/>
                    <a:pt x="14" y="0"/>
                    <a:pt x="16" y="0"/>
                  </a:cubicBezTo>
                  <a:cubicBezTo>
                    <a:pt x="17" y="0"/>
                    <a:pt x="18" y="0"/>
                    <a:pt x="19" y="1"/>
                  </a:cubicBezTo>
                  <a:cubicBezTo>
                    <a:pt x="20" y="1"/>
                    <a:pt x="21" y="2"/>
                    <a:pt x="21" y="4"/>
                  </a:cubicBezTo>
                  <a:cubicBezTo>
                    <a:pt x="21" y="4"/>
                    <a:pt x="21" y="6"/>
                    <a:pt x="21" y="9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20"/>
                    <a:pt x="22" y="20"/>
                  </a:cubicBezTo>
                  <a:cubicBezTo>
                    <a:pt x="22" y="21"/>
                    <a:pt x="23" y="21"/>
                    <a:pt x="24" y="2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0"/>
                    <a:pt x="15" y="20"/>
                  </a:cubicBezTo>
                  <a:cubicBezTo>
                    <a:pt x="15" y="19"/>
                    <a:pt x="15" y="19"/>
                    <a:pt x="15" y="1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5" y="5"/>
                    <a:pt x="15" y="4"/>
                  </a:cubicBezTo>
                  <a:cubicBezTo>
                    <a:pt x="15" y="4"/>
                    <a:pt x="14" y="3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2" y="3"/>
                    <a:pt x="10" y="4"/>
                    <a:pt x="9" y="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9"/>
                    <a:pt x="9" y="20"/>
                    <a:pt x="10" y="20"/>
                  </a:cubicBezTo>
                  <a:cubicBezTo>
                    <a:pt x="10" y="20"/>
                    <a:pt x="11" y="21"/>
                    <a:pt x="11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2" y="20"/>
                    <a:pt x="2" y="20"/>
                  </a:cubicBezTo>
                  <a:cubicBezTo>
                    <a:pt x="3" y="20"/>
                    <a:pt x="3" y="19"/>
                    <a:pt x="3" y="1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2"/>
                    <a:pt x="2" y="2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35"/>
            <p:cNvSpPr>
              <a:spLocks noEditPoints="1"/>
            </p:cNvSpPr>
            <p:nvPr/>
          </p:nvSpPr>
          <p:spPr bwMode="auto">
            <a:xfrm>
              <a:off x="2761" y="2821"/>
              <a:ext cx="50" cy="76"/>
            </a:xfrm>
            <a:custGeom>
              <a:avLst/>
              <a:gdLst>
                <a:gd name="T0" fmla="*/ 13 w 21"/>
                <a:gd name="T1" fmla="*/ 0 h 32"/>
                <a:gd name="T2" fmla="*/ 21 w 21"/>
                <a:gd name="T3" fmla="*/ 0 h 32"/>
                <a:gd name="T4" fmla="*/ 21 w 21"/>
                <a:gd name="T5" fmla="*/ 3 h 32"/>
                <a:gd name="T6" fmla="*/ 16 w 21"/>
                <a:gd name="T7" fmla="*/ 3 h 32"/>
                <a:gd name="T8" fmla="*/ 18 w 21"/>
                <a:gd name="T9" fmla="*/ 5 h 32"/>
                <a:gd name="T10" fmla="*/ 19 w 21"/>
                <a:gd name="T11" fmla="*/ 8 h 32"/>
                <a:gd name="T12" fmla="*/ 17 w 21"/>
                <a:gd name="T13" fmla="*/ 12 h 32"/>
                <a:gd name="T14" fmla="*/ 14 w 21"/>
                <a:gd name="T15" fmla="*/ 14 h 32"/>
                <a:gd name="T16" fmla="*/ 10 w 21"/>
                <a:gd name="T17" fmla="*/ 15 h 32"/>
                <a:gd name="T18" fmla="*/ 7 w 21"/>
                <a:gd name="T19" fmla="*/ 15 h 32"/>
                <a:gd name="T20" fmla="*/ 5 w 21"/>
                <a:gd name="T21" fmla="*/ 16 h 32"/>
                <a:gd name="T22" fmla="*/ 5 w 21"/>
                <a:gd name="T23" fmla="*/ 17 h 32"/>
                <a:gd name="T24" fmla="*/ 5 w 21"/>
                <a:gd name="T25" fmla="*/ 19 h 32"/>
                <a:gd name="T26" fmla="*/ 7 w 21"/>
                <a:gd name="T27" fmla="*/ 19 h 32"/>
                <a:gd name="T28" fmla="*/ 11 w 21"/>
                <a:gd name="T29" fmla="*/ 19 h 32"/>
                <a:gd name="T30" fmla="*/ 18 w 21"/>
                <a:gd name="T31" fmla="*/ 20 h 32"/>
                <a:gd name="T32" fmla="*/ 21 w 21"/>
                <a:gd name="T33" fmla="*/ 25 h 32"/>
                <a:gd name="T34" fmla="*/ 19 w 21"/>
                <a:gd name="T35" fmla="*/ 28 h 32"/>
                <a:gd name="T36" fmla="*/ 16 w 21"/>
                <a:gd name="T37" fmla="*/ 31 h 32"/>
                <a:gd name="T38" fmla="*/ 9 w 21"/>
                <a:gd name="T39" fmla="*/ 32 h 32"/>
                <a:gd name="T40" fmla="*/ 4 w 21"/>
                <a:gd name="T41" fmla="*/ 31 h 32"/>
                <a:gd name="T42" fmla="*/ 1 w 21"/>
                <a:gd name="T43" fmla="*/ 30 h 32"/>
                <a:gd name="T44" fmla="*/ 0 w 21"/>
                <a:gd name="T45" fmla="*/ 28 h 32"/>
                <a:gd name="T46" fmla="*/ 1 w 21"/>
                <a:gd name="T47" fmla="*/ 26 h 32"/>
                <a:gd name="T48" fmla="*/ 3 w 21"/>
                <a:gd name="T49" fmla="*/ 24 h 32"/>
                <a:gd name="T50" fmla="*/ 1 w 21"/>
                <a:gd name="T51" fmla="*/ 20 h 32"/>
                <a:gd name="T52" fmla="*/ 2 w 21"/>
                <a:gd name="T53" fmla="*/ 17 h 32"/>
                <a:gd name="T54" fmla="*/ 6 w 21"/>
                <a:gd name="T55" fmla="*/ 15 h 32"/>
                <a:gd name="T56" fmla="*/ 1 w 21"/>
                <a:gd name="T57" fmla="*/ 12 h 32"/>
                <a:gd name="T58" fmla="*/ 0 w 21"/>
                <a:gd name="T59" fmla="*/ 7 h 32"/>
                <a:gd name="T60" fmla="*/ 2 w 21"/>
                <a:gd name="T61" fmla="*/ 2 h 32"/>
                <a:gd name="T62" fmla="*/ 9 w 21"/>
                <a:gd name="T63" fmla="*/ 0 h 32"/>
                <a:gd name="T64" fmla="*/ 13 w 21"/>
                <a:gd name="T65" fmla="*/ 0 h 32"/>
                <a:gd name="T66" fmla="*/ 8 w 21"/>
                <a:gd name="T67" fmla="*/ 25 h 32"/>
                <a:gd name="T68" fmla="*/ 5 w 21"/>
                <a:gd name="T69" fmla="*/ 25 h 32"/>
                <a:gd name="T70" fmla="*/ 4 w 21"/>
                <a:gd name="T71" fmla="*/ 27 h 32"/>
                <a:gd name="T72" fmla="*/ 5 w 21"/>
                <a:gd name="T73" fmla="*/ 29 h 32"/>
                <a:gd name="T74" fmla="*/ 10 w 21"/>
                <a:gd name="T75" fmla="*/ 30 h 32"/>
                <a:gd name="T76" fmla="*/ 15 w 21"/>
                <a:gd name="T77" fmla="*/ 29 h 32"/>
                <a:gd name="T78" fmla="*/ 17 w 21"/>
                <a:gd name="T79" fmla="*/ 27 h 32"/>
                <a:gd name="T80" fmla="*/ 17 w 21"/>
                <a:gd name="T81" fmla="*/ 26 h 32"/>
                <a:gd name="T82" fmla="*/ 15 w 21"/>
                <a:gd name="T83" fmla="*/ 25 h 32"/>
                <a:gd name="T84" fmla="*/ 8 w 21"/>
                <a:gd name="T85" fmla="*/ 25 h 32"/>
                <a:gd name="T86" fmla="*/ 9 w 21"/>
                <a:gd name="T87" fmla="*/ 1 h 32"/>
                <a:gd name="T88" fmla="*/ 7 w 21"/>
                <a:gd name="T89" fmla="*/ 2 h 32"/>
                <a:gd name="T90" fmla="*/ 6 w 21"/>
                <a:gd name="T91" fmla="*/ 8 h 32"/>
                <a:gd name="T92" fmla="*/ 7 w 21"/>
                <a:gd name="T93" fmla="*/ 13 h 32"/>
                <a:gd name="T94" fmla="*/ 9 w 21"/>
                <a:gd name="T95" fmla="*/ 14 h 32"/>
                <a:gd name="T96" fmla="*/ 12 w 21"/>
                <a:gd name="T97" fmla="*/ 13 h 32"/>
                <a:gd name="T98" fmla="*/ 12 w 21"/>
                <a:gd name="T99" fmla="*/ 8 h 32"/>
                <a:gd name="T100" fmla="*/ 11 w 21"/>
                <a:gd name="T101" fmla="*/ 2 h 32"/>
                <a:gd name="T102" fmla="*/ 9 w 21"/>
                <a:gd name="T10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" h="32">
                  <a:moveTo>
                    <a:pt x="1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8" y="4"/>
                    <a:pt x="18" y="5"/>
                  </a:cubicBezTo>
                  <a:cubicBezTo>
                    <a:pt x="18" y="6"/>
                    <a:pt x="19" y="7"/>
                    <a:pt x="19" y="8"/>
                  </a:cubicBezTo>
                  <a:cubicBezTo>
                    <a:pt x="19" y="9"/>
                    <a:pt x="18" y="10"/>
                    <a:pt x="17" y="12"/>
                  </a:cubicBezTo>
                  <a:cubicBezTo>
                    <a:pt x="16" y="13"/>
                    <a:pt x="15" y="14"/>
                    <a:pt x="14" y="14"/>
                  </a:cubicBezTo>
                  <a:cubicBezTo>
                    <a:pt x="12" y="15"/>
                    <a:pt x="11" y="15"/>
                    <a:pt x="10" y="15"/>
                  </a:cubicBezTo>
                  <a:cubicBezTo>
                    <a:pt x="10" y="15"/>
                    <a:pt x="9" y="15"/>
                    <a:pt x="7" y="15"/>
                  </a:cubicBezTo>
                  <a:cubicBezTo>
                    <a:pt x="7" y="15"/>
                    <a:pt x="6" y="15"/>
                    <a:pt x="5" y="16"/>
                  </a:cubicBezTo>
                  <a:cubicBezTo>
                    <a:pt x="5" y="16"/>
                    <a:pt x="5" y="17"/>
                    <a:pt x="5" y="17"/>
                  </a:cubicBezTo>
                  <a:cubicBezTo>
                    <a:pt x="5" y="18"/>
                    <a:pt x="5" y="18"/>
                    <a:pt x="5" y="19"/>
                  </a:cubicBezTo>
                  <a:cubicBezTo>
                    <a:pt x="6" y="19"/>
                    <a:pt x="6" y="19"/>
                    <a:pt x="7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5" y="19"/>
                    <a:pt x="17" y="20"/>
                    <a:pt x="18" y="20"/>
                  </a:cubicBezTo>
                  <a:cubicBezTo>
                    <a:pt x="20" y="21"/>
                    <a:pt x="21" y="23"/>
                    <a:pt x="21" y="25"/>
                  </a:cubicBezTo>
                  <a:cubicBezTo>
                    <a:pt x="21" y="26"/>
                    <a:pt x="20" y="27"/>
                    <a:pt x="19" y="28"/>
                  </a:cubicBezTo>
                  <a:cubicBezTo>
                    <a:pt x="19" y="29"/>
                    <a:pt x="18" y="30"/>
                    <a:pt x="16" y="31"/>
                  </a:cubicBezTo>
                  <a:cubicBezTo>
                    <a:pt x="14" y="31"/>
                    <a:pt x="12" y="32"/>
                    <a:pt x="9" y="32"/>
                  </a:cubicBezTo>
                  <a:cubicBezTo>
                    <a:pt x="8" y="32"/>
                    <a:pt x="6" y="32"/>
                    <a:pt x="4" y="31"/>
                  </a:cubicBezTo>
                  <a:cubicBezTo>
                    <a:pt x="3" y="31"/>
                    <a:pt x="1" y="30"/>
                    <a:pt x="1" y="30"/>
                  </a:cubicBezTo>
                  <a:cubicBezTo>
                    <a:pt x="0" y="29"/>
                    <a:pt x="0" y="28"/>
                    <a:pt x="0" y="28"/>
                  </a:cubicBezTo>
                  <a:cubicBezTo>
                    <a:pt x="0" y="27"/>
                    <a:pt x="0" y="26"/>
                    <a:pt x="1" y="26"/>
                  </a:cubicBezTo>
                  <a:cubicBezTo>
                    <a:pt x="1" y="25"/>
                    <a:pt x="2" y="25"/>
                    <a:pt x="3" y="24"/>
                  </a:cubicBezTo>
                  <a:cubicBezTo>
                    <a:pt x="1" y="23"/>
                    <a:pt x="1" y="22"/>
                    <a:pt x="1" y="20"/>
                  </a:cubicBezTo>
                  <a:cubicBezTo>
                    <a:pt x="1" y="19"/>
                    <a:pt x="1" y="18"/>
                    <a:pt x="2" y="17"/>
                  </a:cubicBezTo>
                  <a:cubicBezTo>
                    <a:pt x="3" y="16"/>
                    <a:pt x="4" y="15"/>
                    <a:pt x="6" y="15"/>
                  </a:cubicBezTo>
                  <a:cubicBezTo>
                    <a:pt x="4" y="14"/>
                    <a:pt x="2" y="13"/>
                    <a:pt x="1" y="12"/>
                  </a:cubicBezTo>
                  <a:cubicBezTo>
                    <a:pt x="0" y="10"/>
                    <a:pt x="0" y="9"/>
                    <a:pt x="0" y="7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4" y="0"/>
                    <a:pt x="6" y="0"/>
                    <a:pt x="9" y="0"/>
                  </a:cubicBezTo>
                  <a:cubicBezTo>
                    <a:pt x="10" y="0"/>
                    <a:pt x="12" y="0"/>
                    <a:pt x="13" y="0"/>
                  </a:cubicBezTo>
                  <a:close/>
                  <a:moveTo>
                    <a:pt x="8" y="25"/>
                  </a:moveTo>
                  <a:cubicBezTo>
                    <a:pt x="6" y="25"/>
                    <a:pt x="5" y="25"/>
                    <a:pt x="5" y="25"/>
                  </a:cubicBezTo>
                  <a:cubicBezTo>
                    <a:pt x="4" y="26"/>
                    <a:pt x="4" y="26"/>
                    <a:pt x="4" y="27"/>
                  </a:cubicBezTo>
                  <a:cubicBezTo>
                    <a:pt x="4" y="28"/>
                    <a:pt x="4" y="29"/>
                    <a:pt x="5" y="29"/>
                  </a:cubicBezTo>
                  <a:cubicBezTo>
                    <a:pt x="6" y="30"/>
                    <a:pt x="8" y="30"/>
                    <a:pt x="10" y="30"/>
                  </a:cubicBezTo>
                  <a:cubicBezTo>
                    <a:pt x="12" y="30"/>
                    <a:pt x="14" y="30"/>
                    <a:pt x="15" y="29"/>
                  </a:cubicBezTo>
                  <a:cubicBezTo>
                    <a:pt x="16" y="29"/>
                    <a:pt x="17" y="28"/>
                    <a:pt x="17" y="27"/>
                  </a:cubicBezTo>
                  <a:cubicBezTo>
                    <a:pt x="17" y="27"/>
                    <a:pt x="17" y="26"/>
                    <a:pt x="17" y="26"/>
                  </a:cubicBezTo>
                  <a:cubicBezTo>
                    <a:pt x="16" y="26"/>
                    <a:pt x="16" y="25"/>
                    <a:pt x="15" y="25"/>
                  </a:cubicBezTo>
                  <a:cubicBezTo>
                    <a:pt x="14" y="25"/>
                    <a:pt x="12" y="25"/>
                    <a:pt x="8" y="25"/>
                  </a:cubicBezTo>
                  <a:close/>
                  <a:moveTo>
                    <a:pt x="9" y="1"/>
                  </a:moveTo>
                  <a:cubicBezTo>
                    <a:pt x="8" y="1"/>
                    <a:pt x="8" y="1"/>
                    <a:pt x="7" y="2"/>
                  </a:cubicBezTo>
                  <a:cubicBezTo>
                    <a:pt x="7" y="3"/>
                    <a:pt x="6" y="5"/>
                    <a:pt x="6" y="8"/>
                  </a:cubicBezTo>
                  <a:cubicBezTo>
                    <a:pt x="6" y="10"/>
                    <a:pt x="7" y="12"/>
                    <a:pt x="7" y="13"/>
                  </a:cubicBezTo>
                  <a:cubicBezTo>
                    <a:pt x="8" y="13"/>
                    <a:pt x="8" y="14"/>
                    <a:pt x="9" y="14"/>
                  </a:cubicBezTo>
                  <a:cubicBezTo>
                    <a:pt x="10" y="14"/>
                    <a:pt x="11" y="13"/>
                    <a:pt x="12" y="13"/>
                  </a:cubicBezTo>
                  <a:cubicBezTo>
                    <a:pt x="12" y="12"/>
                    <a:pt x="12" y="10"/>
                    <a:pt x="12" y="8"/>
                  </a:cubicBezTo>
                  <a:cubicBezTo>
                    <a:pt x="12" y="5"/>
                    <a:pt x="12" y="3"/>
                    <a:pt x="11" y="2"/>
                  </a:cubicBezTo>
                  <a:cubicBezTo>
                    <a:pt x="11" y="1"/>
                    <a:pt x="10" y="1"/>
                    <a:pt x="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36"/>
            <p:cNvSpPr>
              <a:spLocks noEditPoints="1"/>
            </p:cNvSpPr>
            <p:nvPr/>
          </p:nvSpPr>
          <p:spPr bwMode="auto">
            <a:xfrm>
              <a:off x="2844" y="2821"/>
              <a:ext cx="50" cy="52"/>
            </a:xfrm>
            <a:custGeom>
              <a:avLst/>
              <a:gdLst>
                <a:gd name="T0" fmla="*/ 12 w 21"/>
                <a:gd name="T1" fmla="*/ 19 h 22"/>
                <a:gd name="T2" fmla="*/ 5 w 21"/>
                <a:gd name="T3" fmla="*/ 22 h 22"/>
                <a:gd name="T4" fmla="*/ 2 w 21"/>
                <a:gd name="T5" fmla="*/ 21 h 22"/>
                <a:gd name="T6" fmla="*/ 0 w 21"/>
                <a:gd name="T7" fmla="*/ 18 h 22"/>
                <a:gd name="T8" fmla="*/ 2 w 21"/>
                <a:gd name="T9" fmla="*/ 13 h 22"/>
                <a:gd name="T10" fmla="*/ 12 w 21"/>
                <a:gd name="T11" fmla="*/ 8 h 22"/>
                <a:gd name="T12" fmla="*/ 12 w 21"/>
                <a:gd name="T13" fmla="*/ 6 h 22"/>
                <a:gd name="T14" fmla="*/ 11 w 21"/>
                <a:gd name="T15" fmla="*/ 3 h 22"/>
                <a:gd name="T16" fmla="*/ 10 w 21"/>
                <a:gd name="T17" fmla="*/ 2 h 22"/>
                <a:gd name="T18" fmla="*/ 9 w 21"/>
                <a:gd name="T19" fmla="*/ 1 h 22"/>
                <a:gd name="T20" fmla="*/ 6 w 21"/>
                <a:gd name="T21" fmla="*/ 2 h 22"/>
                <a:gd name="T22" fmla="*/ 6 w 21"/>
                <a:gd name="T23" fmla="*/ 3 h 22"/>
                <a:gd name="T24" fmla="*/ 6 w 21"/>
                <a:gd name="T25" fmla="*/ 4 h 22"/>
                <a:gd name="T26" fmla="*/ 7 w 21"/>
                <a:gd name="T27" fmla="*/ 6 h 22"/>
                <a:gd name="T28" fmla="*/ 6 w 21"/>
                <a:gd name="T29" fmla="*/ 8 h 22"/>
                <a:gd name="T30" fmla="*/ 4 w 21"/>
                <a:gd name="T31" fmla="*/ 9 h 22"/>
                <a:gd name="T32" fmla="*/ 2 w 21"/>
                <a:gd name="T33" fmla="*/ 8 h 22"/>
                <a:gd name="T34" fmla="*/ 1 w 21"/>
                <a:gd name="T35" fmla="*/ 6 h 22"/>
                <a:gd name="T36" fmla="*/ 2 w 21"/>
                <a:gd name="T37" fmla="*/ 3 h 22"/>
                <a:gd name="T38" fmla="*/ 6 w 21"/>
                <a:gd name="T39" fmla="*/ 0 h 22"/>
                <a:gd name="T40" fmla="*/ 11 w 21"/>
                <a:gd name="T41" fmla="*/ 0 h 22"/>
                <a:gd name="T42" fmla="*/ 15 w 21"/>
                <a:gd name="T43" fmla="*/ 1 h 22"/>
                <a:gd name="T44" fmla="*/ 18 w 21"/>
                <a:gd name="T45" fmla="*/ 4 h 22"/>
                <a:gd name="T46" fmla="*/ 18 w 21"/>
                <a:gd name="T47" fmla="*/ 8 h 22"/>
                <a:gd name="T48" fmla="*/ 18 w 21"/>
                <a:gd name="T49" fmla="*/ 16 h 22"/>
                <a:gd name="T50" fmla="*/ 18 w 21"/>
                <a:gd name="T51" fmla="*/ 18 h 22"/>
                <a:gd name="T52" fmla="*/ 18 w 21"/>
                <a:gd name="T53" fmla="*/ 19 h 22"/>
                <a:gd name="T54" fmla="*/ 19 w 21"/>
                <a:gd name="T55" fmla="*/ 19 h 22"/>
                <a:gd name="T56" fmla="*/ 20 w 21"/>
                <a:gd name="T57" fmla="*/ 18 h 22"/>
                <a:gd name="T58" fmla="*/ 21 w 21"/>
                <a:gd name="T59" fmla="*/ 19 h 22"/>
                <a:gd name="T60" fmla="*/ 19 w 21"/>
                <a:gd name="T61" fmla="*/ 21 h 22"/>
                <a:gd name="T62" fmla="*/ 16 w 21"/>
                <a:gd name="T63" fmla="*/ 22 h 22"/>
                <a:gd name="T64" fmla="*/ 13 w 21"/>
                <a:gd name="T65" fmla="*/ 21 h 22"/>
                <a:gd name="T66" fmla="*/ 12 w 21"/>
                <a:gd name="T67" fmla="*/ 19 h 22"/>
                <a:gd name="T68" fmla="*/ 12 w 21"/>
                <a:gd name="T69" fmla="*/ 17 h 22"/>
                <a:gd name="T70" fmla="*/ 12 w 21"/>
                <a:gd name="T71" fmla="*/ 10 h 22"/>
                <a:gd name="T72" fmla="*/ 7 w 21"/>
                <a:gd name="T73" fmla="*/ 13 h 22"/>
                <a:gd name="T74" fmla="*/ 7 w 21"/>
                <a:gd name="T75" fmla="*/ 16 h 22"/>
                <a:gd name="T76" fmla="*/ 7 w 21"/>
                <a:gd name="T77" fmla="*/ 18 h 22"/>
                <a:gd name="T78" fmla="*/ 9 w 21"/>
                <a:gd name="T79" fmla="*/ 18 h 22"/>
                <a:gd name="T80" fmla="*/ 12 w 21"/>
                <a:gd name="T81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2">
                  <a:moveTo>
                    <a:pt x="12" y="19"/>
                  </a:moveTo>
                  <a:cubicBezTo>
                    <a:pt x="9" y="21"/>
                    <a:pt x="7" y="22"/>
                    <a:pt x="5" y="22"/>
                  </a:cubicBezTo>
                  <a:cubicBezTo>
                    <a:pt x="3" y="22"/>
                    <a:pt x="2" y="22"/>
                    <a:pt x="2" y="21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16"/>
                    <a:pt x="1" y="15"/>
                    <a:pt x="2" y="13"/>
                  </a:cubicBezTo>
                  <a:cubicBezTo>
                    <a:pt x="4" y="12"/>
                    <a:pt x="7" y="10"/>
                    <a:pt x="12" y="8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4"/>
                    <a:pt x="12" y="3"/>
                    <a:pt x="11" y="3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8" y="1"/>
                    <a:pt x="7" y="2"/>
                    <a:pt x="6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7"/>
                    <a:pt x="7" y="7"/>
                    <a:pt x="6" y="8"/>
                  </a:cubicBezTo>
                  <a:cubicBezTo>
                    <a:pt x="6" y="8"/>
                    <a:pt x="5" y="9"/>
                    <a:pt x="4" y="9"/>
                  </a:cubicBezTo>
                  <a:cubicBezTo>
                    <a:pt x="3" y="9"/>
                    <a:pt x="2" y="8"/>
                    <a:pt x="2" y="8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3" y="2"/>
                    <a:pt x="4" y="1"/>
                    <a:pt x="6" y="0"/>
                  </a:cubicBezTo>
                  <a:cubicBezTo>
                    <a:pt x="7" y="0"/>
                    <a:pt x="9" y="0"/>
                    <a:pt x="11" y="0"/>
                  </a:cubicBezTo>
                  <a:cubicBezTo>
                    <a:pt x="13" y="0"/>
                    <a:pt x="14" y="0"/>
                    <a:pt x="15" y="1"/>
                  </a:cubicBezTo>
                  <a:cubicBezTo>
                    <a:pt x="17" y="2"/>
                    <a:pt x="17" y="3"/>
                    <a:pt x="18" y="4"/>
                  </a:cubicBezTo>
                  <a:cubicBezTo>
                    <a:pt x="18" y="4"/>
                    <a:pt x="18" y="6"/>
                    <a:pt x="18" y="8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7"/>
                    <a:pt x="18" y="18"/>
                    <a:pt x="18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20" y="19"/>
                    <a:pt x="20" y="18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0" y="20"/>
                    <a:pt x="19" y="21"/>
                    <a:pt x="19" y="21"/>
                  </a:cubicBezTo>
                  <a:cubicBezTo>
                    <a:pt x="18" y="22"/>
                    <a:pt x="17" y="22"/>
                    <a:pt x="16" y="22"/>
                  </a:cubicBezTo>
                  <a:cubicBezTo>
                    <a:pt x="15" y="22"/>
                    <a:pt x="14" y="22"/>
                    <a:pt x="13" y="21"/>
                  </a:cubicBezTo>
                  <a:cubicBezTo>
                    <a:pt x="12" y="21"/>
                    <a:pt x="12" y="20"/>
                    <a:pt x="12" y="19"/>
                  </a:cubicBezTo>
                  <a:close/>
                  <a:moveTo>
                    <a:pt x="12" y="17"/>
                  </a:moveTo>
                  <a:cubicBezTo>
                    <a:pt x="12" y="10"/>
                    <a:pt x="12" y="10"/>
                    <a:pt x="12" y="10"/>
                  </a:cubicBezTo>
                  <a:cubicBezTo>
                    <a:pt x="10" y="11"/>
                    <a:pt x="8" y="12"/>
                    <a:pt x="7" y="13"/>
                  </a:cubicBezTo>
                  <a:cubicBezTo>
                    <a:pt x="7" y="14"/>
                    <a:pt x="7" y="15"/>
                    <a:pt x="7" y="16"/>
                  </a:cubicBezTo>
                  <a:cubicBezTo>
                    <a:pt x="7" y="16"/>
                    <a:pt x="7" y="17"/>
                    <a:pt x="7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10" y="18"/>
                    <a:pt x="11" y="18"/>
                    <a:pt x="12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37"/>
            <p:cNvSpPr/>
            <p:nvPr/>
          </p:nvSpPr>
          <p:spPr bwMode="auto">
            <a:xfrm>
              <a:off x="2899" y="2821"/>
              <a:ext cx="54" cy="52"/>
            </a:xfrm>
            <a:custGeom>
              <a:avLst/>
              <a:gdLst>
                <a:gd name="T0" fmla="*/ 9 w 23"/>
                <a:gd name="T1" fmla="*/ 0 h 22"/>
                <a:gd name="T2" fmla="*/ 9 w 23"/>
                <a:gd name="T3" fmla="*/ 3 h 22"/>
                <a:gd name="T4" fmla="*/ 12 w 23"/>
                <a:gd name="T5" fmla="*/ 0 h 22"/>
                <a:gd name="T6" fmla="*/ 15 w 23"/>
                <a:gd name="T7" fmla="*/ 0 h 22"/>
                <a:gd name="T8" fmla="*/ 19 w 23"/>
                <a:gd name="T9" fmla="*/ 1 h 22"/>
                <a:gd name="T10" fmla="*/ 21 w 23"/>
                <a:gd name="T11" fmla="*/ 4 h 22"/>
                <a:gd name="T12" fmla="*/ 21 w 23"/>
                <a:gd name="T13" fmla="*/ 9 h 22"/>
                <a:gd name="T14" fmla="*/ 21 w 23"/>
                <a:gd name="T15" fmla="*/ 17 h 22"/>
                <a:gd name="T16" fmla="*/ 22 w 23"/>
                <a:gd name="T17" fmla="*/ 20 h 22"/>
                <a:gd name="T18" fmla="*/ 23 w 23"/>
                <a:gd name="T19" fmla="*/ 21 h 22"/>
                <a:gd name="T20" fmla="*/ 23 w 23"/>
                <a:gd name="T21" fmla="*/ 22 h 22"/>
                <a:gd name="T22" fmla="*/ 13 w 23"/>
                <a:gd name="T23" fmla="*/ 22 h 22"/>
                <a:gd name="T24" fmla="*/ 13 w 23"/>
                <a:gd name="T25" fmla="*/ 21 h 22"/>
                <a:gd name="T26" fmla="*/ 14 w 23"/>
                <a:gd name="T27" fmla="*/ 20 h 22"/>
                <a:gd name="T28" fmla="*/ 15 w 23"/>
                <a:gd name="T29" fmla="*/ 17 h 22"/>
                <a:gd name="T30" fmla="*/ 15 w 23"/>
                <a:gd name="T31" fmla="*/ 7 h 22"/>
                <a:gd name="T32" fmla="*/ 14 w 23"/>
                <a:gd name="T33" fmla="*/ 4 h 22"/>
                <a:gd name="T34" fmla="*/ 14 w 23"/>
                <a:gd name="T35" fmla="*/ 3 h 22"/>
                <a:gd name="T36" fmla="*/ 13 w 23"/>
                <a:gd name="T37" fmla="*/ 3 h 22"/>
                <a:gd name="T38" fmla="*/ 9 w 23"/>
                <a:gd name="T39" fmla="*/ 6 h 22"/>
                <a:gd name="T40" fmla="*/ 9 w 23"/>
                <a:gd name="T41" fmla="*/ 17 h 22"/>
                <a:gd name="T42" fmla="*/ 9 w 23"/>
                <a:gd name="T43" fmla="*/ 20 h 22"/>
                <a:gd name="T44" fmla="*/ 11 w 23"/>
                <a:gd name="T45" fmla="*/ 21 h 22"/>
                <a:gd name="T46" fmla="*/ 11 w 23"/>
                <a:gd name="T47" fmla="*/ 22 h 22"/>
                <a:gd name="T48" fmla="*/ 0 w 23"/>
                <a:gd name="T49" fmla="*/ 22 h 22"/>
                <a:gd name="T50" fmla="*/ 0 w 23"/>
                <a:gd name="T51" fmla="*/ 21 h 22"/>
                <a:gd name="T52" fmla="*/ 2 w 23"/>
                <a:gd name="T53" fmla="*/ 20 h 22"/>
                <a:gd name="T54" fmla="*/ 3 w 23"/>
                <a:gd name="T55" fmla="*/ 17 h 22"/>
                <a:gd name="T56" fmla="*/ 3 w 23"/>
                <a:gd name="T57" fmla="*/ 5 h 22"/>
                <a:gd name="T58" fmla="*/ 2 w 23"/>
                <a:gd name="T59" fmla="*/ 2 h 22"/>
                <a:gd name="T60" fmla="*/ 0 w 23"/>
                <a:gd name="T61" fmla="*/ 1 h 22"/>
                <a:gd name="T62" fmla="*/ 0 w 23"/>
                <a:gd name="T63" fmla="*/ 0 h 22"/>
                <a:gd name="T64" fmla="*/ 9 w 23"/>
                <a:gd name="T6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" h="22">
                  <a:moveTo>
                    <a:pt x="9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1" y="1"/>
                    <a:pt x="12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7" y="0"/>
                    <a:pt x="18" y="0"/>
                    <a:pt x="19" y="1"/>
                  </a:cubicBezTo>
                  <a:cubicBezTo>
                    <a:pt x="20" y="1"/>
                    <a:pt x="20" y="2"/>
                    <a:pt x="21" y="4"/>
                  </a:cubicBezTo>
                  <a:cubicBezTo>
                    <a:pt x="21" y="4"/>
                    <a:pt x="21" y="6"/>
                    <a:pt x="21" y="9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20"/>
                    <a:pt x="22" y="20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4" y="20"/>
                    <a:pt x="14" y="20"/>
                  </a:cubicBezTo>
                  <a:cubicBezTo>
                    <a:pt x="15" y="19"/>
                    <a:pt x="15" y="19"/>
                    <a:pt x="15" y="1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5" y="5"/>
                    <a:pt x="14" y="4"/>
                  </a:cubicBezTo>
                  <a:cubicBezTo>
                    <a:pt x="14" y="4"/>
                    <a:pt x="14" y="3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1" y="3"/>
                    <a:pt x="10" y="4"/>
                    <a:pt x="9" y="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9"/>
                    <a:pt x="9" y="20"/>
                    <a:pt x="9" y="20"/>
                  </a:cubicBezTo>
                  <a:cubicBezTo>
                    <a:pt x="10" y="20"/>
                    <a:pt x="10" y="21"/>
                    <a:pt x="11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2" y="20"/>
                    <a:pt x="2" y="20"/>
                  </a:cubicBezTo>
                  <a:cubicBezTo>
                    <a:pt x="2" y="20"/>
                    <a:pt x="3" y="19"/>
                    <a:pt x="3" y="1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2" y="2"/>
                    <a:pt x="2" y="2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38"/>
            <p:cNvSpPr>
              <a:spLocks noEditPoints="1"/>
            </p:cNvSpPr>
            <p:nvPr/>
          </p:nvSpPr>
          <p:spPr bwMode="auto">
            <a:xfrm>
              <a:off x="2962" y="2799"/>
              <a:ext cx="55" cy="74"/>
            </a:xfrm>
            <a:custGeom>
              <a:avLst/>
              <a:gdLst>
                <a:gd name="T0" fmla="*/ 20 w 23"/>
                <a:gd name="T1" fmla="*/ 0 h 31"/>
                <a:gd name="T2" fmla="*/ 20 w 23"/>
                <a:gd name="T3" fmla="*/ 24 h 31"/>
                <a:gd name="T4" fmla="*/ 20 w 23"/>
                <a:gd name="T5" fmla="*/ 27 h 31"/>
                <a:gd name="T6" fmla="*/ 21 w 23"/>
                <a:gd name="T7" fmla="*/ 28 h 31"/>
                <a:gd name="T8" fmla="*/ 23 w 23"/>
                <a:gd name="T9" fmla="*/ 29 h 31"/>
                <a:gd name="T10" fmla="*/ 23 w 23"/>
                <a:gd name="T11" fmla="*/ 30 h 31"/>
                <a:gd name="T12" fmla="*/ 14 w 23"/>
                <a:gd name="T13" fmla="*/ 31 h 31"/>
                <a:gd name="T14" fmla="*/ 14 w 23"/>
                <a:gd name="T15" fmla="*/ 28 h 31"/>
                <a:gd name="T16" fmla="*/ 11 w 23"/>
                <a:gd name="T17" fmla="*/ 31 h 31"/>
                <a:gd name="T18" fmla="*/ 8 w 23"/>
                <a:gd name="T19" fmla="*/ 31 h 31"/>
                <a:gd name="T20" fmla="*/ 2 w 23"/>
                <a:gd name="T21" fmla="*/ 28 h 31"/>
                <a:gd name="T22" fmla="*/ 0 w 23"/>
                <a:gd name="T23" fmla="*/ 20 h 31"/>
                <a:gd name="T24" fmla="*/ 1 w 23"/>
                <a:gd name="T25" fmla="*/ 14 h 31"/>
                <a:gd name="T26" fmla="*/ 4 w 23"/>
                <a:gd name="T27" fmla="*/ 10 h 31"/>
                <a:gd name="T28" fmla="*/ 9 w 23"/>
                <a:gd name="T29" fmla="*/ 9 h 31"/>
                <a:gd name="T30" fmla="*/ 11 w 23"/>
                <a:gd name="T31" fmla="*/ 9 h 31"/>
                <a:gd name="T32" fmla="*/ 14 w 23"/>
                <a:gd name="T33" fmla="*/ 11 h 31"/>
                <a:gd name="T34" fmla="*/ 14 w 23"/>
                <a:gd name="T35" fmla="*/ 5 h 31"/>
                <a:gd name="T36" fmla="*/ 14 w 23"/>
                <a:gd name="T37" fmla="*/ 2 h 31"/>
                <a:gd name="T38" fmla="*/ 13 w 23"/>
                <a:gd name="T39" fmla="*/ 1 h 31"/>
                <a:gd name="T40" fmla="*/ 11 w 23"/>
                <a:gd name="T41" fmla="*/ 0 h 31"/>
                <a:gd name="T42" fmla="*/ 11 w 23"/>
                <a:gd name="T43" fmla="*/ 0 h 31"/>
                <a:gd name="T44" fmla="*/ 20 w 23"/>
                <a:gd name="T45" fmla="*/ 0 h 31"/>
                <a:gd name="T46" fmla="*/ 14 w 23"/>
                <a:gd name="T47" fmla="*/ 14 h 31"/>
                <a:gd name="T48" fmla="*/ 10 w 23"/>
                <a:gd name="T49" fmla="*/ 11 h 31"/>
                <a:gd name="T50" fmla="*/ 8 w 23"/>
                <a:gd name="T51" fmla="*/ 11 h 31"/>
                <a:gd name="T52" fmla="*/ 7 w 23"/>
                <a:gd name="T53" fmla="*/ 14 h 31"/>
                <a:gd name="T54" fmla="*/ 6 w 23"/>
                <a:gd name="T55" fmla="*/ 19 h 31"/>
                <a:gd name="T56" fmla="*/ 7 w 23"/>
                <a:gd name="T57" fmla="*/ 25 h 31"/>
                <a:gd name="T58" fmla="*/ 9 w 23"/>
                <a:gd name="T59" fmla="*/ 28 h 31"/>
                <a:gd name="T60" fmla="*/ 10 w 23"/>
                <a:gd name="T61" fmla="*/ 29 h 31"/>
                <a:gd name="T62" fmla="*/ 14 w 23"/>
                <a:gd name="T63" fmla="*/ 25 h 31"/>
                <a:gd name="T64" fmla="*/ 14 w 23"/>
                <a:gd name="T65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" h="31">
                  <a:moveTo>
                    <a:pt x="20" y="0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20" y="26"/>
                    <a:pt x="20" y="27"/>
                    <a:pt x="20" y="27"/>
                  </a:cubicBezTo>
                  <a:cubicBezTo>
                    <a:pt x="20" y="28"/>
                    <a:pt x="21" y="28"/>
                    <a:pt x="21" y="28"/>
                  </a:cubicBezTo>
                  <a:cubicBezTo>
                    <a:pt x="21" y="29"/>
                    <a:pt x="22" y="29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3" y="29"/>
                    <a:pt x="12" y="30"/>
                    <a:pt x="11" y="31"/>
                  </a:cubicBezTo>
                  <a:cubicBezTo>
                    <a:pt x="10" y="31"/>
                    <a:pt x="9" y="31"/>
                    <a:pt x="8" y="31"/>
                  </a:cubicBezTo>
                  <a:cubicBezTo>
                    <a:pt x="5" y="31"/>
                    <a:pt x="3" y="30"/>
                    <a:pt x="2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8"/>
                    <a:pt x="0" y="16"/>
                    <a:pt x="1" y="14"/>
                  </a:cubicBezTo>
                  <a:cubicBezTo>
                    <a:pt x="2" y="12"/>
                    <a:pt x="3" y="11"/>
                    <a:pt x="4" y="10"/>
                  </a:cubicBezTo>
                  <a:cubicBezTo>
                    <a:pt x="5" y="9"/>
                    <a:pt x="7" y="9"/>
                    <a:pt x="9" y="9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2" y="10"/>
                    <a:pt x="13" y="10"/>
                    <a:pt x="14" y="11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20" y="0"/>
                  </a:lnTo>
                  <a:close/>
                  <a:moveTo>
                    <a:pt x="14" y="14"/>
                  </a:moveTo>
                  <a:cubicBezTo>
                    <a:pt x="13" y="12"/>
                    <a:pt x="11" y="11"/>
                    <a:pt x="10" y="11"/>
                  </a:cubicBezTo>
                  <a:cubicBezTo>
                    <a:pt x="9" y="11"/>
                    <a:pt x="9" y="11"/>
                    <a:pt x="8" y="11"/>
                  </a:cubicBezTo>
                  <a:cubicBezTo>
                    <a:pt x="8" y="12"/>
                    <a:pt x="7" y="13"/>
                    <a:pt x="7" y="14"/>
                  </a:cubicBezTo>
                  <a:cubicBezTo>
                    <a:pt x="7" y="15"/>
                    <a:pt x="6" y="17"/>
                    <a:pt x="6" y="19"/>
                  </a:cubicBezTo>
                  <a:cubicBezTo>
                    <a:pt x="6" y="22"/>
                    <a:pt x="7" y="24"/>
                    <a:pt x="7" y="25"/>
                  </a:cubicBezTo>
                  <a:cubicBezTo>
                    <a:pt x="7" y="27"/>
                    <a:pt x="8" y="28"/>
                    <a:pt x="9" y="28"/>
                  </a:cubicBezTo>
                  <a:cubicBezTo>
                    <a:pt x="9" y="28"/>
                    <a:pt x="9" y="29"/>
                    <a:pt x="10" y="29"/>
                  </a:cubicBezTo>
                  <a:cubicBezTo>
                    <a:pt x="11" y="29"/>
                    <a:pt x="13" y="28"/>
                    <a:pt x="14" y="25"/>
                  </a:cubicBezTo>
                  <a:lnTo>
                    <a:pt x="14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39"/>
            <p:cNvSpPr>
              <a:spLocks noEditPoints="1"/>
            </p:cNvSpPr>
            <p:nvPr/>
          </p:nvSpPr>
          <p:spPr bwMode="auto">
            <a:xfrm>
              <a:off x="3041" y="2797"/>
              <a:ext cx="78" cy="76"/>
            </a:xfrm>
            <a:custGeom>
              <a:avLst/>
              <a:gdLst>
                <a:gd name="T0" fmla="*/ 20 w 33"/>
                <a:gd name="T1" fmla="*/ 23 h 32"/>
                <a:gd name="T2" fmla="*/ 9 w 33"/>
                <a:gd name="T3" fmla="*/ 23 h 32"/>
                <a:gd name="T4" fmla="*/ 7 w 33"/>
                <a:gd name="T5" fmla="*/ 26 h 32"/>
                <a:gd name="T6" fmla="*/ 7 w 33"/>
                <a:gd name="T7" fmla="*/ 28 h 32"/>
                <a:gd name="T8" fmla="*/ 8 w 33"/>
                <a:gd name="T9" fmla="*/ 30 h 32"/>
                <a:gd name="T10" fmla="*/ 11 w 33"/>
                <a:gd name="T11" fmla="*/ 31 h 32"/>
                <a:gd name="T12" fmla="*/ 11 w 33"/>
                <a:gd name="T13" fmla="*/ 32 h 32"/>
                <a:gd name="T14" fmla="*/ 0 w 33"/>
                <a:gd name="T15" fmla="*/ 32 h 32"/>
                <a:gd name="T16" fmla="*/ 0 w 33"/>
                <a:gd name="T17" fmla="*/ 31 h 32"/>
                <a:gd name="T18" fmla="*/ 3 w 33"/>
                <a:gd name="T19" fmla="*/ 29 h 32"/>
                <a:gd name="T20" fmla="*/ 6 w 33"/>
                <a:gd name="T21" fmla="*/ 25 h 32"/>
                <a:gd name="T22" fmla="*/ 17 w 33"/>
                <a:gd name="T23" fmla="*/ 0 h 32"/>
                <a:gd name="T24" fmla="*/ 17 w 33"/>
                <a:gd name="T25" fmla="*/ 0 h 32"/>
                <a:gd name="T26" fmla="*/ 29 w 33"/>
                <a:gd name="T27" fmla="*/ 25 h 32"/>
                <a:gd name="T28" fmla="*/ 31 w 33"/>
                <a:gd name="T29" fmla="*/ 30 h 32"/>
                <a:gd name="T30" fmla="*/ 33 w 33"/>
                <a:gd name="T31" fmla="*/ 31 h 32"/>
                <a:gd name="T32" fmla="*/ 33 w 33"/>
                <a:gd name="T33" fmla="*/ 32 h 32"/>
                <a:gd name="T34" fmla="*/ 18 w 33"/>
                <a:gd name="T35" fmla="*/ 32 h 32"/>
                <a:gd name="T36" fmla="*/ 18 w 33"/>
                <a:gd name="T37" fmla="*/ 31 h 32"/>
                <a:gd name="T38" fmla="*/ 19 w 33"/>
                <a:gd name="T39" fmla="*/ 31 h 32"/>
                <a:gd name="T40" fmla="*/ 22 w 33"/>
                <a:gd name="T41" fmla="*/ 30 h 32"/>
                <a:gd name="T42" fmla="*/ 22 w 33"/>
                <a:gd name="T43" fmla="*/ 29 h 32"/>
                <a:gd name="T44" fmla="*/ 22 w 33"/>
                <a:gd name="T45" fmla="*/ 28 h 32"/>
                <a:gd name="T46" fmla="*/ 21 w 33"/>
                <a:gd name="T47" fmla="*/ 27 h 32"/>
                <a:gd name="T48" fmla="*/ 20 w 33"/>
                <a:gd name="T49" fmla="*/ 23 h 32"/>
                <a:gd name="T50" fmla="*/ 19 w 33"/>
                <a:gd name="T51" fmla="*/ 21 h 32"/>
                <a:gd name="T52" fmla="*/ 14 w 33"/>
                <a:gd name="T53" fmla="*/ 10 h 32"/>
                <a:gd name="T54" fmla="*/ 9 w 33"/>
                <a:gd name="T55" fmla="*/ 21 h 32"/>
                <a:gd name="T56" fmla="*/ 19 w 33"/>
                <a:gd name="T57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3" h="32">
                  <a:moveTo>
                    <a:pt x="20" y="23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8"/>
                    <a:pt x="7" y="28"/>
                  </a:cubicBezTo>
                  <a:cubicBezTo>
                    <a:pt x="7" y="29"/>
                    <a:pt x="7" y="30"/>
                    <a:pt x="8" y="30"/>
                  </a:cubicBezTo>
                  <a:cubicBezTo>
                    <a:pt x="8" y="31"/>
                    <a:pt x="9" y="31"/>
                    <a:pt x="11" y="31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2" y="31"/>
                    <a:pt x="2" y="30"/>
                    <a:pt x="3" y="29"/>
                  </a:cubicBezTo>
                  <a:cubicBezTo>
                    <a:pt x="4" y="29"/>
                    <a:pt x="5" y="27"/>
                    <a:pt x="6" y="25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28"/>
                    <a:pt x="31" y="29"/>
                    <a:pt x="31" y="30"/>
                  </a:cubicBezTo>
                  <a:cubicBezTo>
                    <a:pt x="32" y="30"/>
                    <a:pt x="33" y="31"/>
                    <a:pt x="33" y="31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0" y="31"/>
                    <a:pt x="21" y="31"/>
                    <a:pt x="22" y="30"/>
                  </a:cubicBezTo>
                  <a:cubicBezTo>
                    <a:pt x="22" y="30"/>
                    <a:pt x="22" y="30"/>
                    <a:pt x="22" y="29"/>
                  </a:cubicBezTo>
                  <a:cubicBezTo>
                    <a:pt x="22" y="29"/>
                    <a:pt x="22" y="29"/>
                    <a:pt x="22" y="28"/>
                  </a:cubicBezTo>
                  <a:cubicBezTo>
                    <a:pt x="22" y="28"/>
                    <a:pt x="22" y="28"/>
                    <a:pt x="21" y="27"/>
                  </a:cubicBezTo>
                  <a:lnTo>
                    <a:pt x="20" y="23"/>
                  </a:lnTo>
                  <a:close/>
                  <a:moveTo>
                    <a:pt x="19" y="21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9" y="21"/>
                    <a:pt x="9" y="21"/>
                    <a:pt x="9" y="21"/>
                  </a:cubicBezTo>
                  <a:lnTo>
                    <a:pt x="19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40"/>
            <p:cNvSpPr/>
            <p:nvPr/>
          </p:nvSpPr>
          <p:spPr bwMode="auto">
            <a:xfrm>
              <a:off x="3126" y="2821"/>
              <a:ext cx="42" cy="52"/>
            </a:xfrm>
            <a:custGeom>
              <a:avLst/>
              <a:gdLst>
                <a:gd name="T0" fmla="*/ 17 w 18"/>
                <a:gd name="T1" fmla="*/ 16 h 22"/>
                <a:gd name="T2" fmla="*/ 18 w 18"/>
                <a:gd name="T3" fmla="*/ 17 h 22"/>
                <a:gd name="T4" fmla="*/ 14 w 18"/>
                <a:gd name="T5" fmla="*/ 21 h 22"/>
                <a:gd name="T6" fmla="*/ 9 w 18"/>
                <a:gd name="T7" fmla="*/ 22 h 22"/>
                <a:gd name="T8" fmla="*/ 2 w 18"/>
                <a:gd name="T9" fmla="*/ 19 h 22"/>
                <a:gd name="T10" fmla="*/ 0 w 18"/>
                <a:gd name="T11" fmla="*/ 11 h 22"/>
                <a:gd name="T12" fmla="*/ 2 w 18"/>
                <a:gd name="T13" fmla="*/ 4 h 22"/>
                <a:gd name="T14" fmla="*/ 10 w 18"/>
                <a:gd name="T15" fmla="*/ 0 h 22"/>
                <a:gd name="T16" fmla="*/ 15 w 18"/>
                <a:gd name="T17" fmla="*/ 1 h 22"/>
                <a:gd name="T18" fmla="*/ 17 w 18"/>
                <a:gd name="T19" fmla="*/ 5 h 22"/>
                <a:gd name="T20" fmla="*/ 16 w 18"/>
                <a:gd name="T21" fmla="*/ 7 h 22"/>
                <a:gd name="T22" fmla="*/ 14 w 18"/>
                <a:gd name="T23" fmla="*/ 8 h 22"/>
                <a:gd name="T24" fmla="*/ 12 w 18"/>
                <a:gd name="T25" fmla="*/ 7 h 22"/>
                <a:gd name="T26" fmla="*/ 11 w 18"/>
                <a:gd name="T27" fmla="*/ 4 h 22"/>
                <a:gd name="T28" fmla="*/ 10 w 18"/>
                <a:gd name="T29" fmla="*/ 2 h 22"/>
                <a:gd name="T30" fmla="*/ 9 w 18"/>
                <a:gd name="T31" fmla="*/ 1 h 22"/>
                <a:gd name="T32" fmla="*/ 7 w 18"/>
                <a:gd name="T33" fmla="*/ 2 h 22"/>
                <a:gd name="T34" fmla="*/ 6 w 18"/>
                <a:gd name="T35" fmla="*/ 8 h 22"/>
                <a:gd name="T36" fmla="*/ 7 w 18"/>
                <a:gd name="T37" fmla="*/ 14 h 22"/>
                <a:gd name="T38" fmla="*/ 10 w 18"/>
                <a:gd name="T39" fmla="*/ 18 h 22"/>
                <a:gd name="T40" fmla="*/ 13 w 18"/>
                <a:gd name="T41" fmla="*/ 19 h 22"/>
                <a:gd name="T42" fmla="*/ 15 w 18"/>
                <a:gd name="T43" fmla="*/ 18 h 22"/>
                <a:gd name="T44" fmla="*/ 17 w 18"/>
                <a:gd name="T45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" h="22">
                  <a:moveTo>
                    <a:pt x="17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7" y="19"/>
                    <a:pt x="16" y="20"/>
                    <a:pt x="14" y="21"/>
                  </a:cubicBezTo>
                  <a:cubicBezTo>
                    <a:pt x="13" y="22"/>
                    <a:pt x="11" y="22"/>
                    <a:pt x="9" y="22"/>
                  </a:cubicBezTo>
                  <a:cubicBezTo>
                    <a:pt x="6" y="22"/>
                    <a:pt x="4" y="21"/>
                    <a:pt x="2" y="19"/>
                  </a:cubicBezTo>
                  <a:cubicBezTo>
                    <a:pt x="1" y="17"/>
                    <a:pt x="0" y="14"/>
                    <a:pt x="0" y="11"/>
                  </a:cubicBezTo>
                  <a:cubicBezTo>
                    <a:pt x="0" y="8"/>
                    <a:pt x="1" y="6"/>
                    <a:pt x="2" y="4"/>
                  </a:cubicBezTo>
                  <a:cubicBezTo>
                    <a:pt x="4" y="1"/>
                    <a:pt x="7" y="0"/>
                    <a:pt x="10" y="0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17" y="2"/>
                    <a:pt x="17" y="4"/>
                    <a:pt x="17" y="5"/>
                  </a:cubicBezTo>
                  <a:cubicBezTo>
                    <a:pt x="17" y="6"/>
                    <a:pt x="17" y="7"/>
                    <a:pt x="16" y="7"/>
                  </a:cubicBezTo>
                  <a:cubicBezTo>
                    <a:pt x="16" y="8"/>
                    <a:pt x="15" y="8"/>
                    <a:pt x="14" y="8"/>
                  </a:cubicBezTo>
                  <a:cubicBezTo>
                    <a:pt x="13" y="8"/>
                    <a:pt x="13" y="8"/>
                    <a:pt x="12" y="7"/>
                  </a:cubicBezTo>
                  <a:cubicBezTo>
                    <a:pt x="11" y="6"/>
                    <a:pt x="11" y="5"/>
                    <a:pt x="11" y="4"/>
                  </a:cubicBezTo>
                  <a:cubicBezTo>
                    <a:pt x="11" y="3"/>
                    <a:pt x="11" y="2"/>
                    <a:pt x="10" y="2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8" y="1"/>
                    <a:pt x="8" y="2"/>
                    <a:pt x="7" y="2"/>
                  </a:cubicBezTo>
                  <a:cubicBezTo>
                    <a:pt x="6" y="4"/>
                    <a:pt x="6" y="5"/>
                    <a:pt x="6" y="8"/>
                  </a:cubicBezTo>
                  <a:cubicBezTo>
                    <a:pt x="6" y="10"/>
                    <a:pt x="6" y="12"/>
                    <a:pt x="7" y="14"/>
                  </a:cubicBezTo>
                  <a:cubicBezTo>
                    <a:pt x="8" y="15"/>
                    <a:pt x="8" y="17"/>
                    <a:pt x="10" y="18"/>
                  </a:cubicBezTo>
                  <a:cubicBezTo>
                    <a:pt x="10" y="18"/>
                    <a:pt x="11" y="19"/>
                    <a:pt x="13" y="19"/>
                  </a:cubicBezTo>
                  <a:cubicBezTo>
                    <a:pt x="13" y="19"/>
                    <a:pt x="14" y="19"/>
                    <a:pt x="15" y="18"/>
                  </a:cubicBezTo>
                  <a:cubicBezTo>
                    <a:pt x="15" y="18"/>
                    <a:pt x="16" y="17"/>
                    <a:pt x="17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41"/>
            <p:cNvSpPr/>
            <p:nvPr/>
          </p:nvSpPr>
          <p:spPr bwMode="auto">
            <a:xfrm>
              <a:off x="3173" y="2802"/>
              <a:ext cx="33" cy="71"/>
            </a:xfrm>
            <a:custGeom>
              <a:avLst/>
              <a:gdLst>
                <a:gd name="T0" fmla="*/ 9 w 14"/>
                <a:gd name="T1" fmla="*/ 0 h 30"/>
                <a:gd name="T2" fmla="*/ 9 w 14"/>
                <a:gd name="T3" fmla="*/ 8 h 30"/>
                <a:gd name="T4" fmla="*/ 14 w 14"/>
                <a:gd name="T5" fmla="*/ 8 h 30"/>
                <a:gd name="T6" fmla="*/ 14 w 14"/>
                <a:gd name="T7" fmla="*/ 10 h 30"/>
                <a:gd name="T8" fmla="*/ 9 w 14"/>
                <a:gd name="T9" fmla="*/ 10 h 30"/>
                <a:gd name="T10" fmla="*/ 9 w 14"/>
                <a:gd name="T11" fmla="*/ 24 h 30"/>
                <a:gd name="T12" fmla="*/ 9 w 14"/>
                <a:gd name="T13" fmla="*/ 26 h 30"/>
                <a:gd name="T14" fmla="*/ 10 w 14"/>
                <a:gd name="T15" fmla="*/ 27 h 30"/>
                <a:gd name="T16" fmla="*/ 11 w 14"/>
                <a:gd name="T17" fmla="*/ 27 h 30"/>
                <a:gd name="T18" fmla="*/ 13 w 14"/>
                <a:gd name="T19" fmla="*/ 25 h 30"/>
                <a:gd name="T20" fmla="*/ 14 w 14"/>
                <a:gd name="T21" fmla="*/ 26 h 30"/>
                <a:gd name="T22" fmla="*/ 8 w 14"/>
                <a:gd name="T23" fmla="*/ 30 h 30"/>
                <a:gd name="T24" fmla="*/ 5 w 14"/>
                <a:gd name="T25" fmla="*/ 29 h 30"/>
                <a:gd name="T26" fmla="*/ 3 w 14"/>
                <a:gd name="T27" fmla="*/ 26 h 30"/>
                <a:gd name="T28" fmla="*/ 3 w 14"/>
                <a:gd name="T29" fmla="*/ 22 h 30"/>
                <a:gd name="T30" fmla="*/ 3 w 14"/>
                <a:gd name="T31" fmla="*/ 10 h 30"/>
                <a:gd name="T32" fmla="*/ 0 w 14"/>
                <a:gd name="T33" fmla="*/ 10 h 30"/>
                <a:gd name="T34" fmla="*/ 0 w 14"/>
                <a:gd name="T35" fmla="*/ 10 h 30"/>
                <a:gd name="T36" fmla="*/ 5 w 14"/>
                <a:gd name="T37" fmla="*/ 5 h 30"/>
                <a:gd name="T38" fmla="*/ 8 w 14"/>
                <a:gd name="T39" fmla="*/ 0 h 30"/>
                <a:gd name="T40" fmla="*/ 9 w 14"/>
                <a:gd name="T4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30">
                  <a:moveTo>
                    <a:pt x="9" y="0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5"/>
                    <a:pt x="9" y="26"/>
                    <a:pt x="9" y="26"/>
                  </a:cubicBezTo>
                  <a:cubicBezTo>
                    <a:pt x="9" y="27"/>
                    <a:pt x="9" y="27"/>
                    <a:pt x="10" y="27"/>
                  </a:cubicBezTo>
                  <a:cubicBezTo>
                    <a:pt x="10" y="27"/>
                    <a:pt x="10" y="27"/>
                    <a:pt x="11" y="27"/>
                  </a:cubicBezTo>
                  <a:cubicBezTo>
                    <a:pt x="12" y="27"/>
                    <a:pt x="12" y="27"/>
                    <a:pt x="13" y="25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3" y="29"/>
                    <a:pt x="11" y="30"/>
                    <a:pt x="8" y="30"/>
                  </a:cubicBezTo>
                  <a:cubicBezTo>
                    <a:pt x="7" y="30"/>
                    <a:pt x="5" y="30"/>
                    <a:pt x="5" y="29"/>
                  </a:cubicBezTo>
                  <a:cubicBezTo>
                    <a:pt x="4" y="28"/>
                    <a:pt x="3" y="27"/>
                    <a:pt x="3" y="26"/>
                  </a:cubicBezTo>
                  <a:cubicBezTo>
                    <a:pt x="3" y="26"/>
                    <a:pt x="3" y="24"/>
                    <a:pt x="3" y="2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8"/>
                    <a:pt x="3" y="7"/>
                    <a:pt x="5" y="5"/>
                  </a:cubicBezTo>
                  <a:cubicBezTo>
                    <a:pt x="6" y="4"/>
                    <a:pt x="7" y="2"/>
                    <a:pt x="8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42"/>
            <p:cNvSpPr>
              <a:spLocks noEditPoints="1"/>
            </p:cNvSpPr>
            <p:nvPr/>
          </p:nvSpPr>
          <p:spPr bwMode="auto">
            <a:xfrm>
              <a:off x="3209" y="2797"/>
              <a:ext cx="28" cy="76"/>
            </a:xfrm>
            <a:custGeom>
              <a:avLst/>
              <a:gdLst>
                <a:gd name="T0" fmla="*/ 9 w 12"/>
                <a:gd name="T1" fmla="*/ 10 h 32"/>
                <a:gd name="T2" fmla="*/ 9 w 12"/>
                <a:gd name="T3" fmla="*/ 27 h 32"/>
                <a:gd name="T4" fmla="*/ 10 w 12"/>
                <a:gd name="T5" fmla="*/ 30 h 32"/>
                <a:gd name="T6" fmla="*/ 12 w 12"/>
                <a:gd name="T7" fmla="*/ 31 h 32"/>
                <a:gd name="T8" fmla="*/ 12 w 12"/>
                <a:gd name="T9" fmla="*/ 32 h 32"/>
                <a:gd name="T10" fmla="*/ 0 w 12"/>
                <a:gd name="T11" fmla="*/ 32 h 32"/>
                <a:gd name="T12" fmla="*/ 0 w 12"/>
                <a:gd name="T13" fmla="*/ 31 h 32"/>
                <a:gd name="T14" fmla="*/ 3 w 12"/>
                <a:gd name="T15" fmla="*/ 30 h 32"/>
                <a:gd name="T16" fmla="*/ 3 w 12"/>
                <a:gd name="T17" fmla="*/ 27 h 32"/>
                <a:gd name="T18" fmla="*/ 3 w 12"/>
                <a:gd name="T19" fmla="*/ 15 h 32"/>
                <a:gd name="T20" fmla="*/ 2 w 12"/>
                <a:gd name="T21" fmla="*/ 12 h 32"/>
                <a:gd name="T22" fmla="*/ 0 w 12"/>
                <a:gd name="T23" fmla="*/ 11 h 32"/>
                <a:gd name="T24" fmla="*/ 0 w 12"/>
                <a:gd name="T25" fmla="*/ 10 h 32"/>
                <a:gd name="T26" fmla="*/ 9 w 12"/>
                <a:gd name="T27" fmla="*/ 10 h 32"/>
                <a:gd name="T28" fmla="*/ 6 w 12"/>
                <a:gd name="T29" fmla="*/ 0 h 32"/>
                <a:gd name="T30" fmla="*/ 9 w 12"/>
                <a:gd name="T31" fmla="*/ 1 h 32"/>
                <a:gd name="T32" fmla="*/ 10 w 12"/>
                <a:gd name="T33" fmla="*/ 3 h 32"/>
                <a:gd name="T34" fmla="*/ 9 w 12"/>
                <a:gd name="T35" fmla="*/ 6 h 32"/>
                <a:gd name="T36" fmla="*/ 6 w 12"/>
                <a:gd name="T37" fmla="*/ 7 h 32"/>
                <a:gd name="T38" fmla="*/ 4 w 12"/>
                <a:gd name="T39" fmla="*/ 6 h 32"/>
                <a:gd name="T40" fmla="*/ 3 w 12"/>
                <a:gd name="T41" fmla="*/ 3 h 32"/>
                <a:gd name="T42" fmla="*/ 4 w 12"/>
                <a:gd name="T43" fmla="*/ 1 h 32"/>
                <a:gd name="T44" fmla="*/ 6 w 12"/>
                <a:gd name="T4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" h="32">
                  <a:moveTo>
                    <a:pt x="9" y="10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9"/>
                    <a:pt x="10" y="30"/>
                    <a:pt x="10" y="30"/>
                  </a:cubicBezTo>
                  <a:cubicBezTo>
                    <a:pt x="10" y="31"/>
                    <a:pt x="11" y="31"/>
                    <a:pt x="12" y="31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2" y="31"/>
                    <a:pt x="3" y="30"/>
                  </a:cubicBezTo>
                  <a:cubicBezTo>
                    <a:pt x="3" y="30"/>
                    <a:pt x="3" y="29"/>
                    <a:pt x="3" y="27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3"/>
                    <a:pt x="3" y="12"/>
                    <a:pt x="2" y="12"/>
                  </a:cubicBezTo>
                  <a:cubicBezTo>
                    <a:pt x="2" y="11"/>
                    <a:pt x="1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9" y="10"/>
                  </a:lnTo>
                  <a:close/>
                  <a:moveTo>
                    <a:pt x="6" y="0"/>
                  </a:moveTo>
                  <a:cubicBezTo>
                    <a:pt x="7" y="0"/>
                    <a:pt x="8" y="0"/>
                    <a:pt x="9" y="1"/>
                  </a:cubicBezTo>
                  <a:cubicBezTo>
                    <a:pt x="9" y="2"/>
                    <a:pt x="10" y="2"/>
                    <a:pt x="10" y="3"/>
                  </a:cubicBezTo>
                  <a:cubicBezTo>
                    <a:pt x="10" y="4"/>
                    <a:pt x="9" y="5"/>
                    <a:pt x="9" y="6"/>
                  </a:cubicBezTo>
                  <a:cubicBezTo>
                    <a:pt x="8" y="7"/>
                    <a:pt x="7" y="7"/>
                    <a:pt x="6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2"/>
                    <a:pt x="4" y="1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43"/>
            <p:cNvSpPr/>
            <p:nvPr/>
          </p:nvSpPr>
          <p:spPr bwMode="auto">
            <a:xfrm>
              <a:off x="3242" y="2821"/>
              <a:ext cx="54" cy="52"/>
            </a:xfrm>
            <a:custGeom>
              <a:avLst/>
              <a:gdLst>
                <a:gd name="T0" fmla="*/ 9 w 23"/>
                <a:gd name="T1" fmla="*/ 0 h 22"/>
                <a:gd name="T2" fmla="*/ 9 w 23"/>
                <a:gd name="T3" fmla="*/ 3 h 22"/>
                <a:gd name="T4" fmla="*/ 12 w 23"/>
                <a:gd name="T5" fmla="*/ 0 h 22"/>
                <a:gd name="T6" fmla="*/ 15 w 23"/>
                <a:gd name="T7" fmla="*/ 0 h 22"/>
                <a:gd name="T8" fmla="*/ 19 w 23"/>
                <a:gd name="T9" fmla="*/ 1 h 22"/>
                <a:gd name="T10" fmla="*/ 21 w 23"/>
                <a:gd name="T11" fmla="*/ 4 h 22"/>
                <a:gd name="T12" fmla="*/ 21 w 23"/>
                <a:gd name="T13" fmla="*/ 9 h 22"/>
                <a:gd name="T14" fmla="*/ 21 w 23"/>
                <a:gd name="T15" fmla="*/ 17 h 22"/>
                <a:gd name="T16" fmla="*/ 21 w 23"/>
                <a:gd name="T17" fmla="*/ 20 h 22"/>
                <a:gd name="T18" fmla="*/ 23 w 23"/>
                <a:gd name="T19" fmla="*/ 21 h 22"/>
                <a:gd name="T20" fmla="*/ 23 w 23"/>
                <a:gd name="T21" fmla="*/ 22 h 22"/>
                <a:gd name="T22" fmla="*/ 12 w 23"/>
                <a:gd name="T23" fmla="*/ 22 h 22"/>
                <a:gd name="T24" fmla="*/ 12 w 23"/>
                <a:gd name="T25" fmla="*/ 21 h 22"/>
                <a:gd name="T26" fmla="*/ 14 w 23"/>
                <a:gd name="T27" fmla="*/ 20 h 22"/>
                <a:gd name="T28" fmla="*/ 15 w 23"/>
                <a:gd name="T29" fmla="*/ 17 h 22"/>
                <a:gd name="T30" fmla="*/ 15 w 23"/>
                <a:gd name="T31" fmla="*/ 7 h 22"/>
                <a:gd name="T32" fmla="*/ 14 w 23"/>
                <a:gd name="T33" fmla="*/ 4 h 22"/>
                <a:gd name="T34" fmla="*/ 14 w 23"/>
                <a:gd name="T35" fmla="*/ 3 h 22"/>
                <a:gd name="T36" fmla="*/ 13 w 23"/>
                <a:gd name="T37" fmla="*/ 3 h 22"/>
                <a:gd name="T38" fmla="*/ 9 w 23"/>
                <a:gd name="T39" fmla="*/ 6 h 22"/>
                <a:gd name="T40" fmla="*/ 9 w 23"/>
                <a:gd name="T41" fmla="*/ 17 h 22"/>
                <a:gd name="T42" fmla="*/ 9 w 23"/>
                <a:gd name="T43" fmla="*/ 20 h 22"/>
                <a:gd name="T44" fmla="*/ 11 w 23"/>
                <a:gd name="T45" fmla="*/ 21 h 22"/>
                <a:gd name="T46" fmla="*/ 11 w 23"/>
                <a:gd name="T47" fmla="*/ 22 h 22"/>
                <a:gd name="T48" fmla="*/ 0 w 23"/>
                <a:gd name="T49" fmla="*/ 22 h 22"/>
                <a:gd name="T50" fmla="*/ 0 w 23"/>
                <a:gd name="T51" fmla="*/ 21 h 22"/>
                <a:gd name="T52" fmla="*/ 2 w 23"/>
                <a:gd name="T53" fmla="*/ 20 h 22"/>
                <a:gd name="T54" fmla="*/ 2 w 23"/>
                <a:gd name="T55" fmla="*/ 17 h 22"/>
                <a:gd name="T56" fmla="*/ 2 w 23"/>
                <a:gd name="T57" fmla="*/ 5 h 22"/>
                <a:gd name="T58" fmla="*/ 2 w 23"/>
                <a:gd name="T59" fmla="*/ 2 h 22"/>
                <a:gd name="T60" fmla="*/ 0 w 23"/>
                <a:gd name="T61" fmla="*/ 1 h 22"/>
                <a:gd name="T62" fmla="*/ 0 w 23"/>
                <a:gd name="T63" fmla="*/ 0 h 22"/>
                <a:gd name="T64" fmla="*/ 9 w 23"/>
                <a:gd name="T6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" h="22">
                  <a:moveTo>
                    <a:pt x="9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1" y="1"/>
                    <a:pt x="12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7" y="0"/>
                    <a:pt x="18" y="0"/>
                    <a:pt x="19" y="1"/>
                  </a:cubicBezTo>
                  <a:cubicBezTo>
                    <a:pt x="20" y="1"/>
                    <a:pt x="20" y="2"/>
                    <a:pt x="21" y="4"/>
                  </a:cubicBezTo>
                  <a:cubicBezTo>
                    <a:pt x="21" y="4"/>
                    <a:pt x="21" y="6"/>
                    <a:pt x="21" y="9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20"/>
                    <a:pt x="21" y="20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4" y="20"/>
                    <a:pt x="14" y="20"/>
                  </a:cubicBezTo>
                  <a:cubicBezTo>
                    <a:pt x="14" y="19"/>
                    <a:pt x="15" y="19"/>
                    <a:pt x="15" y="1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4" y="5"/>
                    <a:pt x="14" y="4"/>
                  </a:cubicBezTo>
                  <a:cubicBezTo>
                    <a:pt x="14" y="4"/>
                    <a:pt x="14" y="3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1" y="3"/>
                    <a:pt x="10" y="4"/>
                    <a:pt x="9" y="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9"/>
                    <a:pt x="9" y="20"/>
                    <a:pt x="9" y="20"/>
                  </a:cubicBezTo>
                  <a:cubicBezTo>
                    <a:pt x="10" y="20"/>
                    <a:pt x="10" y="21"/>
                    <a:pt x="11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2" y="20"/>
                    <a:pt x="2" y="20"/>
                  </a:cubicBezTo>
                  <a:cubicBezTo>
                    <a:pt x="2" y="20"/>
                    <a:pt x="2" y="19"/>
                    <a:pt x="2" y="1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44"/>
            <p:cNvSpPr>
              <a:spLocks noEditPoints="1"/>
            </p:cNvSpPr>
            <p:nvPr/>
          </p:nvSpPr>
          <p:spPr bwMode="auto">
            <a:xfrm>
              <a:off x="3303" y="2821"/>
              <a:ext cx="50" cy="76"/>
            </a:xfrm>
            <a:custGeom>
              <a:avLst/>
              <a:gdLst>
                <a:gd name="T0" fmla="*/ 14 w 21"/>
                <a:gd name="T1" fmla="*/ 0 h 32"/>
                <a:gd name="T2" fmla="*/ 21 w 21"/>
                <a:gd name="T3" fmla="*/ 0 h 32"/>
                <a:gd name="T4" fmla="*/ 21 w 21"/>
                <a:gd name="T5" fmla="*/ 3 h 32"/>
                <a:gd name="T6" fmla="*/ 17 w 21"/>
                <a:gd name="T7" fmla="*/ 3 h 32"/>
                <a:gd name="T8" fmla="*/ 19 w 21"/>
                <a:gd name="T9" fmla="*/ 5 h 32"/>
                <a:gd name="T10" fmla="*/ 19 w 21"/>
                <a:gd name="T11" fmla="*/ 8 h 32"/>
                <a:gd name="T12" fmla="*/ 18 w 21"/>
                <a:gd name="T13" fmla="*/ 12 h 32"/>
                <a:gd name="T14" fmla="*/ 15 w 21"/>
                <a:gd name="T15" fmla="*/ 14 h 32"/>
                <a:gd name="T16" fmla="*/ 11 w 21"/>
                <a:gd name="T17" fmla="*/ 15 h 32"/>
                <a:gd name="T18" fmla="*/ 8 w 21"/>
                <a:gd name="T19" fmla="*/ 15 h 32"/>
                <a:gd name="T20" fmla="*/ 6 w 21"/>
                <a:gd name="T21" fmla="*/ 16 h 32"/>
                <a:gd name="T22" fmla="*/ 5 w 21"/>
                <a:gd name="T23" fmla="*/ 17 h 32"/>
                <a:gd name="T24" fmla="*/ 6 w 21"/>
                <a:gd name="T25" fmla="*/ 19 h 32"/>
                <a:gd name="T26" fmla="*/ 8 w 21"/>
                <a:gd name="T27" fmla="*/ 19 h 32"/>
                <a:gd name="T28" fmla="*/ 12 w 21"/>
                <a:gd name="T29" fmla="*/ 19 h 32"/>
                <a:gd name="T30" fmla="*/ 19 w 21"/>
                <a:gd name="T31" fmla="*/ 20 h 32"/>
                <a:gd name="T32" fmla="*/ 21 w 21"/>
                <a:gd name="T33" fmla="*/ 25 h 32"/>
                <a:gd name="T34" fmla="*/ 20 w 21"/>
                <a:gd name="T35" fmla="*/ 28 h 32"/>
                <a:gd name="T36" fmla="*/ 17 w 21"/>
                <a:gd name="T37" fmla="*/ 31 h 32"/>
                <a:gd name="T38" fmla="*/ 10 w 21"/>
                <a:gd name="T39" fmla="*/ 32 h 32"/>
                <a:gd name="T40" fmla="*/ 5 w 21"/>
                <a:gd name="T41" fmla="*/ 31 h 32"/>
                <a:gd name="T42" fmla="*/ 1 w 21"/>
                <a:gd name="T43" fmla="*/ 30 h 32"/>
                <a:gd name="T44" fmla="*/ 0 w 21"/>
                <a:gd name="T45" fmla="*/ 28 h 32"/>
                <a:gd name="T46" fmla="*/ 1 w 21"/>
                <a:gd name="T47" fmla="*/ 26 h 32"/>
                <a:gd name="T48" fmla="*/ 4 w 21"/>
                <a:gd name="T49" fmla="*/ 24 h 32"/>
                <a:gd name="T50" fmla="*/ 1 w 21"/>
                <a:gd name="T51" fmla="*/ 20 h 32"/>
                <a:gd name="T52" fmla="*/ 2 w 21"/>
                <a:gd name="T53" fmla="*/ 17 h 32"/>
                <a:gd name="T54" fmla="*/ 6 w 21"/>
                <a:gd name="T55" fmla="*/ 15 h 32"/>
                <a:gd name="T56" fmla="*/ 2 w 21"/>
                <a:gd name="T57" fmla="*/ 12 h 32"/>
                <a:gd name="T58" fmla="*/ 0 w 21"/>
                <a:gd name="T59" fmla="*/ 7 h 32"/>
                <a:gd name="T60" fmla="*/ 3 w 21"/>
                <a:gd name="T61" fmla="*/ 2 h 32"/>
                <a:gd name="T62" fmla="*/ 10 w 21"/>
                <a:gd name="T63" fmla="*/ 0 h 32"/>
                <a:gd name="T64" fmla="*/ 14 w 21"/>
                <a:gd name="T65" fmla="*/ 0 h 32"/>
                <a:gd name="T66" fmla="*/ 9 w 21"/>
                <a:gd name="T67" fmla="*/ 25 h 32"/>
                <a:gd name="T68" fmla="*/ 6 w 21"/>
                <a:gd name="T69" fmla="*/ 25 h 32"/>
                <a:gd name="T70" fmla="*/ 4 w 21"/>
                <a:gd name="T71" fmla="*/ 27 h 32"/>
                <a:gd name="T72" fmla="*/ 6 w 21"/>
                <a:gd name="T73" fmla="*/ 29 h 32"/>
                <a:gd name="T74" fmla="*/ 11 w 21"/>
                <a:gd name="T75" fmla="*/ 30 h 32"/>
                <a:gd name="T76" fmla="*/ 16 w 21"/>
                <a:gd name="T77" fmla="*/ 29 h 32"/>
                <a:gd name="T78" fmla="*/ 18 w 21"/>
                <a:gd name="T79" fmla="*/ 27 h 32"/>
                <a:gd name="T80" fmla="*/ 17 w 21"/>
                <a:gd name="T81" fmla="*/ 26 h 32"/>
                <a:gd name="T82" fmla="*/ 15 w 21"/>
                <a:gd name="T83" fmla="*/ 25 h 32"/>
                <a:gd name="T84" fmla="*/ 9 w 21"/>
                <a:gd name="T85" fmla="*/ 25 h 32"/>
                <a:gd name="T86" fmla="*/ 10 w 21"/>
                <a:gd name="T87" fmla="*/ 1 h 32"/>
                <a:gd name="T88" fmla="*/ 8 w 21"/>
                <a:gd name="T89" fmla="*/ 2 h 32"/>
                <a:gd name="T90" fmla="*/ 7 w 21"/>
                <a:gd name="T91" fmla="*/ 8 h 32"/>
                <a:gd name="T92" fmla="*/ 8 w 21"/>
                <a:gd name="T93" fmla="*/ 13 h 32"/>
                <a:gd name="T94" fmla="*/ 10 w 21"/>
                <a:gd name="T95" fmla="*/ 14 h 32"/>
                <a:gd name="T96" fmla="*/ 12 w 21"/>
                <a:gd name="T97" fmla="*/ 13 h 32"/>
                <a:gd name="T98" fmla="*/ 13 w 21"/>
                <a:gd name="T99" fmla="*/ 8 h 32"/>
                <a:gd name="T100" fmla="*/ 12 w 21"/>
                <a:gd name="T101" fmla="*/ 2 h 32"/>
                <a:gd name="T102" fmla="*/ 10 w 21"/>
                <a:gd name="T10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" h="32">
                  <a:moveTo>
                    <a:pt x="1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4"/>
                    <a:pt x="18" y="4"/>
                    <a:pt x="19" y="5"/>
                  </a:cubicBezTo>
                  <a:cubicBezTo>
                    <a:pt x="19" y="6"/>
                    <a:pt x="19" y="7"/>
                    <a:pt x="19" y="8"/>
                  </a:cubicBezTo>
                  <a:cubicBezTo>
                    <a:pt x="19" y="9"/>
                    <a:pt x="19" y="10"/>
                    <a:pt x="18" y="12"/>
                  </a:cubicBezTo>
                  <a:cubicBezTo>
                    <a:pt x="17" y="13"/>
                    <a:pt x="16" y="14"/>
                    <a:pt x="15" y="14"/>
                  </a:cubicBezTo>
                  <a:cubicBezTo>
                    <a:pt x="13" y="15"/>
                    <a:pt x="12" y="15"/>
                    <a:pt x="11" y="15"/>
                  </a:cubicBezTo>
                  <a:cubicBezTo>
                    <a:pt x="11" y="15"/>
                    <a:pt x="10" y="15"/>
                    <a:pt x="8" y="15"/>
                  </a:cubicBezTo>
                  <a:cubicBezTo>
                    <a:pt x="7" y="15"/>
                    <a:pt x="7" y="15"/>
                    <a:pt x="6" y="16"/>
                  </a:cubicBezTo>
                  <a:cubicBezTo>
                    <a:pt x="6" y="16"/>
                    <a:pt x="5" y="17"/>
                    <a:pt x="5" y="17"/>
                  </a:cubicBezTo>
                  <a:cubicBezTo>
                    <a:pt x="5" y="18"/>
                    <a:pt x="6" y="18"/>
                    <a:pt x="6" y="19"/>
                  </a:cubicBezTo>
                  <a:cubicBezTo>
                    <a:pt x="6" y="19"/>
                    <a:pt x="7" y="19"/>
                    <a:pt x="8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20" y="21"/>
                    <a:pt x="21" y="23"/>
                    <a:pt x="21" y="25"/>
                  </a:cubicBezTo>
                  <a:cubicBezTo>
                    <a:pt x="21" y="26"/>
                    <a:pt x="21" y="27"/>
                    <a:pt x="20" y="28"/>
                  </a:cubicBezTo>
                  <a:cubicBezTo>
                    <a:pt x="19" y="29"/>
                    <a:pt x="18" y="30"/>
                    <a:pt x="17" y="31"/>
                  </a:cubicBezTo>
                  <a:cubicBezTo>
                    <a:pt x="15" y="31"/>
                    <a:pt x="13" y="32"/>
                    <a:pt x="10" y="32"/>
                  </a:cubicBezTo>
                  <a:cubicBezTo>
                    <a:pt x="8" y="32"/>
                    <a:pt x="6" y="32"/>
                    <a:pt x="5" y="31"/>
                  </a:cubicBezTo>
                  <a:cubicBezTo>
                    <a:pt x="3" y="31"/>
                    <a:pt x="2" y="30"/>
                    <a:pt x="1" y="30"/>
                  </a:cubicBezTo>
                  <a:cubicBezTo>
                    <a:pt x="1" y="29"/>
                    <a:pt x="0" y="28"/>
                    <a:pt x="0" y="28"/>
                  </a:cubicBezTo>
                  <a:cubicBezTo>
                    <a:pt x="0" y="27"/>
                    <a:pt x="1" y="26"/>
                    <a:pt x="1" y="26"/>
                  </a:cubicBezTo>
                  <a:cubicBezTo>
                    <a:pt x="2" y="25"/>
                    <a:pt x="3" y="25"/>
                    <a:pt x="4" y="24"/>
                  </a:cubicBezTo>
                  <a:cubicBezTo>
                    <a:pt x="2" y="23"/>
                    <a:pt x="1" y="22"/>
                    <a:pt x="1" y="20"/>
                  </a:cubicBezTo>
                  <a:cubicBezTo>
                    <a:pt x="1" y="19"/>
                    <a:pt x="2" y="18"/>
                    <a:pt x="2" y="17"/>
                  </a:cubicBezTo>
                  <a:cubicBezTo>
                    <a:pt x="3" y="16"/>
                    <a:pt x="4" y="15"/>
                    <a:pt x="6" y="15"/>
                  </a:cubicBezTo>
                  <a:cubicBezTo>
                    <a:pt x="4" y="14"/>
                    <a:pt x="3" y="13"/>
                    <a:pt x="2" y="12"/>
                  </a:cubicBezTo>
                  <a:cubicBezTo>
                    <a:pt x="1" y="10"/>
                    <a:pt x="0" y="9"/>
                    <a:pt x="0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0"/>
                    <a:pt x="7" y="0"/>
                    <a:pt x="10" y="0"/>
                  </a:cubicBezTo>
                  <a:cubicBezTo>
                    <a:pt x="11" y="0"/>
                    <a:pt x="12" y="0"/>
                    <a:pt x="14" y="0"/>
                  </a:cubicBezTo>
                  <a:close/>
                  <a:moveTo>
                    <a:pt x="9" y="25"/>
                  </a:moveTo>
                  <a:cubicBezTo>
                    <a:pt x="7" y="25"/>
                    <a:pt x="6" y="25"/>
                    <a:pt x="6" y="25"/>
                  </a:cubicBezTo>
                  <a:cubicBezTo>
                    <a:pt x="5" y="26"/>
                    <a:pt x="4" y="26"/>
                    <a:pt x="4" y="27"/>
                  </a:cubicBezTo>
                  <a:cubicBezTo>
                    <a:pt x="4" y="28"/>
                    <a:pt x="5" y="29"/>
                    <a:pt x="6" y="29"/>
                  </a:cubicBezTo>
                  <a:cubicBezTo>
                    <a:pt x="7" y="30"/>
                    <a:pt x="8" y="30"/>
                    <a:pt x="11" y="30"/>
                  </a:cubicBezTo>
                  <a:cubicBezTo>
                    <a:pt x="13" y="30"/>
                    <a:pt x="15" y="30"/>
                    <a:pt x="16" y="29"/>
                  </a:cubicBezTo>
                  <a:cubicBezTo>
                    <a:pt x="17" y="29"/>
                    <a:pt x="18" y="28"/>
                    <a:pt x="18" y="27"/>
                  </a:cubicBezTo>
                  <a:cubicBezTo>
                    <a:pt x="18" y="27"/>
                    <a:pt x="17" y="26"/>
                    <a:pt x="17" y="26"/>
                  </a:cubicBezTo>
                  <a:cubicBezTo>
                    <a:pt x="17" y="26"/>
                    <a:pt x="16" y="25"/>
                    <a:pt x="15" y="25"/>
                  </a:cubicBezTo>
                  <a:cubicBezTo>
                    <a:pt x="15" y="25"/>
                    <a:pt x="12" y="25"/>
                    <a:pt x="9" y="25"/>
                  </a:cubicBezTo>
                  <a:close/>
                  <a:moveTo>
                    <a:pt x="10" y="1"/>
                  </a:moveTo>
                  <a:cubicBezTo>
                    <a:pt x="9" y="1"/>
                    <a:pt x="8" y="1"/>
                    <a:pt x="8" y="2"/>
                  </a:cubicBezTo>
                  <a:cubicBezTo>
                    <a:pt x="7" y="3"/>
                    <a:pt x="7" y="5"/>
                    <a:pt x="7" y="8"/>
                  </a:cubicBezTo>
                  <a:cubicBezTo>
                    <a:pt x="7" y="10"/>
                    <a:pt x="7" y="12"/>
                    <a:pt x="8" y="13"/>
                  </a:cubicBezTo>
                  <a:cubicBezTo>
                    <a:pt x="8" y="13"/>
                    <a:pt x="9" y="14"/>
                    <a:pt x="10" y="14"/>
                  </a:cubicBezTo>
                  <a:cubicBezTo>
                    <a:pt x="11" y="14"/>
                    <a:pt x="12" y="13"/>
                    <a:pt x="12" y="13"/>
                  </a:cubicBezTo>
                  <a:cubicBezTo>
                    <a:pt x="13" y="12"/>
                    <a:pt x="13" y="10"/>
                    <a:pt x="13" y="8"/>
                  </a:cubicBezTo>
                  <a:cubicBezTo>
                    <a:pt x="13" y="5"/>
                    <a:pt x="13" y="3"/>
                    <a:pt x="12" y="2"/>
                  </a:cubicBezTo>
                  <a:cubicBezTo>
                    <a:pt x="12" y="1"/>
                    <a:pt x="11" y="1"/>
                    <a:pt x="1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45"/>
            <p:cNvSpPr/>
            <p:nvPr/>
          </p:nvSpPr>
          <p:spPr bwMode="auto">
            <a:xfrm>
              <a:off x="3386" y="2797"/>
              <a:ext cx="43" cy="76"/>
            </a:xfrm>
            <a:custGeom>
              <a:avLst/>
              <a:gdLst>
                <a:gd name="T0" fmla="*/ 10 w 18"/>
                <a:gd name="T1" fmla="*/ 12 h 32"/>
                <a:gd name="T2" fmla="*/ 10 w 18"/>
                <a:gd name="T3" fmla="*/ 27 h 32"/>
                <a:gd name="T4" fmla="*/ 10 w 18"/>
                <a:gd name="T5" fmla="*/ 30 h 32"/>
                <a:gd name="T6" fmla="*/ 13 w 18"/>
                <a:gd name="T7" fmla="*/ 31 h 32"/>
                <a:gd name="T8" fmla="*/ 13 w 18"/>
                <a:gd name="T9" fmla="*/ 32 h 32"/>
                <a:gd name="T10" fmla="*/ 0 w 18"/>
                <a:gd name="T11" fmla="*/ 32 h 32"/>
                <a:gd name="T12" fmla="*/ 0 w 18"/>
                <a:gd name="T13" fmla="*/ 31 h 32"/>
                <a:gd name="T14" fmla="*/ 2 w 18"/>
                <a:gd name="T15" fmla="*/ 31 h 32"/>
                <a:gd name="T16" fmla="*/ 3 w 18"/>
                <a:gd name="T17" fmla="*/ 30 h 32"/>
                <a:gd name="T18" fmla="*/ 4 w 18"/>
                <a:gd name="T19" fmla="*/ 27 h 32"/>
                <a:gd name="T20" fmla="*/ 4 w 18"/>
                <a:gd name="T21" fmla="*/ 12 h 32"/>
                <a:gd name="T22" fmla="*/ 0 w 18"/>
                <a:gd name="T23" fmla="*/ 12 h 32"/>
                <a:gd name="T24" fmla="*/ 0 w 18"/>
                <a:gd name="T25" fmla="*/ 10 h 32"/>
                <a:gd name="T26" fmla="*/ 4 w 18"/>
                <a:gd name="T27" fmla="*/ 10 h 32"/>
                <a:gd name="T28" fmla="*/ 4 w 18"/>
                <a:gd name="T29" fmla="*/ 9 h 32"/>
                <a:gd name="T30" fmla="*/ 4 w 18"/>
                <a:gd name="T31" fmla="*/ 8 h 32"/>
                <a:gd name="T32" fmla="*/ 6 w 18"/>
                <a:gd name="T33" fmla="*/ 2 h 32"/>
                <a:gd name="T34" fmla="*/ 12 w 18"/>
                <a:gd name="T35" fmla="*/ 0 h 32"/>
                <a:gd name="T36" fmla="*/ 17 w 18"/>
                <a:gd name="T37" fmla="*/ 1 h 32"/>
                <a:gd name="T38" fmla="*/ 18 w 18"/>
                <a:gd name="T39" fmla="*/ 3 h 32"/>
                <a:gd name="T40" fmla="*/ 17 w 18"/>
                <a:gd name="T41" fmla="*/ 5 h 32"/>
                <a:gd name="T42" fmla="*/ 15 w 18"/>
                <a:gd name="T43" fmla="*/ 6 h 32"/>
                <a:gd name="T44" fmla="*/ 13 w 18"/>
                <a:gd name="T45" fmla="*/ 5 h 32"/>
                <a:gd name="T46" fmla="*/ 12 w 18"/>
                <a:gd name="T47" fmla="*/ 4 h 32"/>
                <a:gd name="T48" fmla="*/ 12 w 18"/>
                <a:gd name="T49" fmla="*/ 3 h 32"/>
                <a:gd name="T50" fmla="*/ 13 w 18"/>
                <a:gd name="T51" fmla="*/ 2 h 32"/>
                <a:gd name="T52" fmla="*/ 12 w 18"/>
                <a:gd name="T53" fmla="*/ 1 h 32"/>
                <a:gd name="T54" fmla="*/ 11 w 18"/>
                <a:gd name="T55" fmla="*/ 1 h 32"/>
                <a:gd name="T56" fmla="*/ 10 w 18"/>
                <a:gd name="T57" fmla="*/ 2 h 32"/>
                <a:gd name="T58" fmla="*/ 10 w 18"/>
                <a:gd name="T59" fmla="*/ 3 h 32"/>
                <a:gd name="T60" fmla="*/ 10 w 18"/>
                <a:gd name="T61" fmla="*/ 7 h 32"/>
                <a:gd name="T62" fmla="*/ 10 w 18"/>
                <a:gd name="T63" fmla="*/ 10 h 32"/>
                <a:gd name="T64" fmla="*/ 13 w 18"/>
                <a:gd name="T65" fmla="*/ 10 h 32"/>
                <a:gd name="T66" fmla="*/ 13 w 18"/>
                <a:gd name="T67" fmla="*/ 12 h 32"/>
                <a:gd name="T68" fmla="*/ 10 w 18"/>
                <a:gd name="T69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" h="32">
                  <a:moveTo>
                    <a:pt x="10" y="12"/>
                  </a:moveTo>
                  <a:cubicBezTo>
                    <a:pt x="10" y="27"/>
                    <a:pt x="10" y="27"/>
                    <a:pt x="10" y="27"/>
                  </a:cubicBezTo>
                  <a:cubicBezTo>
                    <a:pt x="10" y="29"/>
                    <a:pt x="10" y="30"/>
                    <a:pt x="10" y="30"/>
                  </a:cubicBezTo>
                  <a:cubicBezTo>
                    <a:pt x="11" y="31"/>
                    <a:pt x="12" y="31"/>
                    <a:pt x="13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2" y="31"/>
                    <a:pt x="2" y="31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29"/>
                    <a:pt x="4" y="29"/>
                    <a:pt x="4" y="27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5"/>
                    <a:pt x="4" y="3"/>
                    <a:pt x="6" y="2"/>
                  </a:cubicBezTo>
                  <a:cubicBezTo>
                    <a:pt x="8" y="1"/>
                    <a:pt x="10" y="0"/>
                    <a:pt x="12" y="0"/>
                  </a:cubicBezTo>
                  <a:cubicBezTo>
                    <a:pt x="14" y="0"/>
                    <a:pt x="16" y="0"/>
                    <a:pt x="17" y="1"/>
                  </a:cubicBezTo>
                  <a:cubicBezTo>
                    <a:pt x="18" y="2"/>
                    <a:pt x="18" y="2"/>
                    <a:pt x="18" y="3"/>
                  </a:cubicBezTo>
                  <a:cubicBezTo>
                    <a:pt x="18" y="4"/>
                    <a:pt x="18" y="5"/>
                    <a:pt x="17" y="5"/>
                  </a:cubicBezTo>
                  <a:cubicBezTo>
                    <a:pt x="17" y="6"/>
                    <a:pt x="16" y="6"/>
                    <a:pt x="15" y="6"/>
                  </a:cubicBezTo>
                  <a:cubicBezTo>
                    <a:pt x="14" y="6"/>
                    <a:pt x="13" y="6"/>
                    <a:pt x="13" y="5"/>
                  </a:cubicBezTo>
                  <a:cubicBezTo>
                    <a:pt x="13" y="5"/>
                    <a:pt x="12" y="4"/>
                    <a:pt x="12" y="4"/>
                  </a:cubicBezTo>
                  <a:cubicBezTo>
                    <a:pt x="12" y="4"/>
                    <a:pt x="12" y="3"/>
                    <a:pt x="12" y="3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0" y="2"/>
                  </a:cubicBezTo>
                  <a:cubicBezTo>
                    <a:pt x="10" y="2"/>
                    <a:pt x="10" y="3"/>
                    <a:pt x="10" y="3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2"/>
                    <a:pt x="13" y="12"/>
                    <a:pt x="13" y="12"/>
                  </a:cubicBezTo>
                  <a:lnTo>
                    <a:pt x="10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46"/>
            <p:cNvSpPr>
              <a:spLocks noEditPoints="1"/>
            </p:cNvSpPr>
            <p:nvPr/>
          </p:nvSpPr>
          <p:spPr bwMode="auto">
            <a:xfrm>
              <a:off x="3424" y="2821"/>
              <a:ext cx="47" cy="52"/>
            </a:xfrm>
            <a:custGeom>
              <a:avLst/>
              <a:gdLst>
                <a:gd name="T0" fmla="*/ 10 w 20"/>
                <a:gd name="T1" fmla="*/ 0 h 22"/>
                <a:gd name="T2" fmla="*/ 15 w 20"/>
                <a:gd name="T3" fmla="*/ 1 h 22"/>
                <a:gd name="T4" fmla="*/ 19 w 20"/>
                <a:gd name="T5" fmla="*/ 5 h 22"/>
                <a:gd name="T6" fmla="*/ 20 w 20"/>
                <a:gd name="T7" fmla="*/ 11 h 22"/>
                <a:gd name="T8" fmla="*/ 18 w 20"/>
                <a:gd name="T9" fmla="*/ 19 h 22"/>
                <a:gd name="T10" fmla="*/ 10 w 20"/>
                <a:gd name="T11" fmla="*/ 22 h 22"/>
                <a:gd name="T12" fmla="*/ 3 w 20"/>
                <a:gd name="T13" fmla="*/ 19 h 22"/>
                <a:gd name="T14" fmla="*/ 0 w 20"/>
                <a:gd name="T15" fmla="*/ 11 h 22"/>
                <a:gd name="T16" fmla="*/ 3 w 20"/>
                <a:gd name="T17" fmla="*/ 3 h 22"/>
                <a:gd name="T18" fmla="*/ 10 w 20"/>
                <a:gd name="T19" fmla="*/ 0 h 22"/>
                <a:gd name="T20" fmla="*/ 10 w 20"/>
                <a:gd name="T21" fmla="*/ 1 h 22"/>
                <a:gd name="T22" fmla="*/ 8 w 20"/>
                <a:gd name="T23" fmla="*/ 2 h 22"/>
                <a:gd name="T24" fmla="*/ 7 w 20"/>
                <a:gd name="T25" fmla="*/ 6 h 22"/>
                <a:gd name="T26" fmla="*/ 7 w 20"/>
                <a:gd name="T27" fmla="*/ 13 h 22"/>
                <a:gd name="T28" fmla="*/ 7 w 20"/>
                <a:gd name="T29" fmla="*/ 17 h 22"/>
                <a:gd name="T30" fmla="*/ 8 w 20"/>
                <a:gd name="T31" fmla="*/ 20 h 22"/>
                <a:gd name="T32" fmla="*/ 10 w 20"/>
                <a:gd name="T33" fmla="*/ 21 h 22"/>
                <a:gd name="T34" fmla="*/ 12 w 20"/>
                <a:gd name="T35" fmla="*/ 20 h 22"/>
                <a:gd name="T36" fmla="*/ 13 w 20"/>
                <a:gd name="T37" fmla="*/ 18 h 22"/>
                <a:gd name="T38" fmla="*/ 14 w 20"/>
                <a:gd name="T39" fmla="*/ 9 h 22"/>
                <a:gd name="T40" fmla="*/ 13 w 20"/>
                <a:gd name="T41" fmla="*/ 4 h 22"/>
                <a:gd name="T42" fmla="*/ 12 w 20"/>
                <a:gd name="T43" fmla="*/ 2 h 22"/>
                <a:gd name="T44" fmla="*/ 10 w 20"/>
                <a:gd name="T45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22">
                  <a:moveTo>
                    <a:pt x="10" y="0"/>
                  </a:moveTo>
                  <a:cubicBezTo>
                    <a:pt x="12" y="0"/>
                    <a:pt x="14" y="0"/>
                    <a:pt x="15" y="1"/>
                  </a:cubicBezTo>
                  <a:cubicBezTo>
                    <a:pt x="17" y="2"/>
                    <a:pt x="18" y="3"/>
                    <a:pt x="19" y="5"/>
                  </a:cubicBezTo>
                  <a:cubicBezTo>
                    <a:pt x="20" y="7"/>
                    <a:pt x="20" y="9"/>
                    <a:pt x="20" y="11"/>
                  </a:cubicBezTo>
                  <a:cubicBezTo>
                    <a:pt x="20" y="14"/>
                    <a:pt x="20" y="17"/>
                    <a:pt x="18" y="19"/>
                  </a:cubicBezTo>
                  <a:cubicBezTo>
                    <a:pt x="16" y="21"/>
                    <a:pt x="14" y="22"/>
                    <a:pt x="10" y="22"/>
                  </a:cubicBezTo>
                  <a:cubicBezTo>
                    <a:pt x="7" y="22"/>
                    <a:pt x="5" y="21"/>
                    <a:pt x="3" y="19"/>
                  </a:cubicBezTo>
                  <a:cubicBezTo>
                    <a:pt x="1" y="17"/>
                    <a:pt x="0" y="14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lose/>
                  <a:moveTo>
                    <a:pt x="10" y="1"/>
                  </a:moveTo>
                  <a:cubicBezTo>
                    <a:pt x="10" y="1"/>
                    <a:pt x="9" y="1"/>
                    <a:pt x="8" y="2"/>
                  </a:cubicBezTo>
                  <a:cubicBezTo>
                    <a:pt x="8" y="3"/>
                    <a:pt x="7" y="4"/>
                    <a:pt x="7" y="6"/>
                  </a:cubicBezTo>
                  <a:cubicBezTo>
                    <a:pt x="7" y="7"/>
                    <a:pt x="7" y="10"/>
                    <a:pt x="7" y="13"/>
                  </a:cubicBezTo>
                  <a:cubicBezTo>
                    <a:pt x="7" y="14"/>
                    <a:pt x="7" y="16"/>
                    <a:pt x="7" y="17"/>
                  </a:cubicBezTo>
                  <a:cubicBezTo>
                    <a:pt x="7" y="19"/>
                    <a:pt x="8" y="19"/>
                    <a:pt x="8" y="20"/>
                  </a:cubicBezTo>
                  <a:cubicBezTo>
                    <a:pt x="9" y="20"/>
                    <a:pt x="10" y="21"/>
                    <a:pt x="10" y="21"/>
                  </a:cubicBezTo>
                  <a:cubicBezTo>
                    <a:pt x="11" y="21"/>
                    <a:pt x="11" y="21"/>
                    <a:pt x="12" y="20"/>
                  </a:cubicBezTo>
                  <a:cubicBezTo>
                    <a:pt x="13" y="20"/>
                    <a:pt x="13" y="19"/>
                    <a:pt x="13" y="18"/>
                  </a:cubicBezTo>
                  <a:cubicBezTo>
                    <a:pt x="13" y="17"/>
                    <a:pt x="14" y="14"/>
                    <a:pt x="14" y="9"/>
                  </a:cubicBezTo>
                  <a:cubicBezTo>
                    <a:pt x="14" y="7"/>
                    <a:pt x="13" y="5"/>
                    <a:pt x="13" y="4"/>
                  </a:cubicBezTo>
                  <a:cubicBezTo>
                    <a:pt x="13" y="3"/>
                    <a:pt x="12" y="2"/>
                    <a:pt x="12" y="2"/>
                  </a:cubicBezTo>
                  <a:cubicBezTo>
                    <a:pt x="11" y="1"/>
                    <a:pt x="11" y="1"/>
                    <a:pt x="1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47"/>
            <p:cNvSpPr/>
            <p:nvPr/>
          </p:nvSpPr>
          <p:spPr bwMode="auto">
            <a:xfrm>
              <a:off x="3481" y="2821"/>
              <a:ext cx="42" cy="52"/>
            </a:xfrm>
            <a:custGeom>
              <a:avLst/>
              <a:gdLst>
                <a:gd name="T0" fmla="*/ 8 w 18"/>
                <a:gd name="T1" fmla="*/ 0 h 22"/>
                <a:gd name="T2" fmla="*/ 8 w 18"/>
                <a:gd name="T3" fmla="*/ 5 h 22"/>
                <a:gd name="T4" fmla="*/ 12 w 18"/>
                <a:gd name="T5" fmla="*/ 1 h 22"/>
                <a:gd name="T6" fmla="*/ 15 w 18"/>
                <a:gd name="T7" fmla="*/ 0 h 22"/>
                <a:gd name="T8" fmla="*/ 17 w 18"/>
                <a:gd name="T9" fmla="*/ 0 h 22"/>
                <a:gd name="T10" fmla="*/ 18 w 18"/>
                <a:gd name="T11" fmla="*/ 3 h 22"/>
                <a:gd name="T12" fmla="*/ 17 w 18"/>
                <a:gd name="T13" fmla="*/ 5 h 22"/>
                <a:gd name="T14" fmla="*/ 16 w 18"/>
                <a:gd name="T15" fmla="*/ 6 h 22"/>
                <a:gd name="T16" fmla="*/ 13 w 18"/>
                <a:gd name="T17" fmla="*/ 5 h 22"/>
                <a:gd name="T18" fmla="*/ 12 w 18"/>
                <a:gd name="T19" fmla="*/ 4 h 22"/>
                <a:gd name="T20" fmla="*/ 12 w 18"/>
                <a:gd name="T21" fmla="*/ 4 h 22"/>
                <a:gd name="T22" fmla="*/ 11 w 18"/>
                <a:gd name="T23" fmla="*/ 5 h 22"/>
                <a:gd name="T24" fmla="*/ 9 w 18"/>
                <a:gd name="T25" fmla="*/ 7 h 22"/>
                <a:gd name="T26" fmla="*/ 8 w 18"/>
                <a:gd name="T27" fmla="*/ 12 h 22"/>
                <a:gd name="T28" fmla="*/ 8 w 18"/>
                <a:gd name="T29" fmla="*/ 17 h 22"/>
                <a:gd name="T30" fmla="*/ 9 w 18"/>
                <a:gd name="T31" fmla="*/ 18 h 22"/>
                <a:gd name="T32" fmla="*/ 9 w 18"/>
                <a:gd name="T33" fmla="*/ 20 h 22"/>
                <a:gd name="T34" fmla="*/ 9 w 18"/>
                <a:gd name="T35" fmla="*/ 21 h 22"/>
                <a:gd name="T36" fmla="*/ 11 w 18"/>
                <a:gd name="T37" fmla="*/ 21 h 22"/>
                <a:gd name="T38" fmla="*/ 11 w 18"/>
                <a:gd name="T39" fmla="*/ 22 h 22"/>
                <a:gd name="T40" fmla="*/ 0 w 18"/>
                <a:gd name="T41" fmla="*/ 22 h 22"/>
                <a:gd name="T42" fmla="*/ 0 w 18"/>
                <a:gd name="T43" fmla="*/ 21 h 22"/>
                <a:gd name="T44" fmla="*/ 2 w 18"/>
                <a:gd name="T45" fmla="*/ 20 h 22"/>
                <a:gd name="T46" fmla="*/ 2 w 18"/>
                <a:gd name="T47" fmla="*/ 17 h 22"/>
                <a:gd name="T48" fmla="*/ 2 w 18"/>
                <a:gd name="T49" fmla="*/ 5 h 22"/>
                <a:gd name="T50" fmla="*/ 2 w 18"/>
                <a:gd name="T51" fmla="*/ 2 h 22"/>
                <a:gd name="T52" fmla="*/ 1 w 18"/>
                <a:gd name="T53" fmla="*/ 1 h 22"/>
                <a:gd name="T54" fmla="*/ 0 w 18"/>
                <a:gd name="T55" fmla="*/ 1 h 22"/>
                <a:gd name="T56" fmla="*/ 0 w 18"/>
                <a:gd name="T57" fmla="*/ 0 h 22"/>
                <a:gd name="T58" fmla="*/ 8 w 18"/>
                <a:gd name="T5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22">
                  <a:moveTo>
                    <a:pt x="8" y="0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10" y="3"/>
                    <a:pt x="11" y="1"/>
                    <a:pt x="12" y="1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7" y="0"/>
                    <a:pt x="17" y="0"/>
                  </a:cubicBezTo>
                  <a:cubicBezTo>
                    <a:pt x="18" y="1"/>
                    <a:pt x="18" y="2"/>
                    <a:pt x="18" y="3"/>
                  </a:cubicBezTo>
                  <a:cubicBezTo>
                    <a:pt x="18" y="4"/>
                    <a:pt x="18" y="4"/>
                    <a:pt x="17" y="5"/>
                  </a:cubicBezTo>
                  <a:cubicBezTo>
                    <a:pt x="17" y="6"/>
                    <a:pt x="16" y="6"/>
                    <a:pt x="16" y="6"/>
                  </a:cubicBezTo>
                  <a:cubicBezTo>
                    <a:pt x="15" y="6"/>
                    <a:pt x="14" y="6"/>
                    <a:pt x="13" y="5"/>
                  </a:cubicBezTo>
                  <a:cubicBezTo>
                    <a:pt x="13" y="5"/>
                    <a:pt x="13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4"/>
                    <a:pt x="11" y="5"/>
                  </a:cubicBezTo>
                  <a:cubicBezTo>
                    <a:pt x="10" y="5"/>
                    <a:pt x="10" y="6"/>
                    <a:pt x="9" y="7"/>
                  </a:cubicBezTo>
                  <a:cubicBezTo>
                    <a:pt x="9" y="8"/>
                    <a:pt x="8" y="10"/>
                    <a:pt x="8" y="12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20"/>
                  </a:cubicBezTo>
                  <a:cubicBezTo>
                    <a:pt x="9" y="20"/>
                    <a:pt x="9" y="20"/>
                    <a:pt x="9" y="21"/>
                  </a:cubicBezTo>
                  <a:cubicBezTo>
                    <a:pt x="10" y="21"/>
                    <a:pt x="10" y="21"/>
                    <a:pt x="11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1" y="21"/>
                    <a:pt x="2" y="20"/>
                  </a:cubicBezTo>
                  <a:cubicBezTo>
                    <a:pt x="2" y="20"/>
                    <a:pt x="2" y="19"/>
                    <a:pt x="2" y="1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2"/>
                    <a:pt x="2" y="2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48"/>
            <p:cNvSpPr/>
            <p:nvPr/>
          </p:nvSpPr>
          <p:spPr bwMode="auto">
            <a:xfrm>
              <a:off x="3554" y="2799"/>
              <a:ext cx="66" cy="74"/>
            </a:xfrm>
            <a:custGeom>
              <a:avLst/>
              <a:gdLst>
                <a:gd name="T0" fmla="*/ 28 w 28"/>
                <a:gd name="T1" fmla="*/ 0 h 31"/>
                <a:gd name="T2" fmla="*/ 28 w 28"/>
                <a:gd name="T3" fmla="*/ 8 h 31"/>
                <a:gd name="T4" fmla="*/ 27 w 28"/>
                <a:gd name="T5" fmla="*/ 8 h 31"/>
                <a:gd name="T6" fmla="*/ 25 w 28"/>
                <a:gd name="T7" fmla="*/ 4 h 31"/>
                <a:gd name="T8" fmla="*/ 23 w 28"/>
                <a:gd name="T9" fmla="*/ 2 h 31"/>
                <a:gd name="T10" fmla="*/ 20 w 28"/>
                <a:gd name="T11" fmla="*/ 1 h 31"/>
                <a:gd name="T12" fmla="*/ 17 w 28"/>
                <a:gd name="T13" fmla="*/ 1 h 31"/>
                <a:gd name="T14" fmla="*/ 17 w 28"/>
                <a:gd name="T15" fmla="*/ 25 h 31"/>
                <a:gd name="T16" fmla="*/ 18 w 28"/>
                <a:gd name="T17" fmla="*/ 28 h 31"/>
                <a:gd name="T18" fmla="*/ 19 w 28"/>
                <a:gd name="T19" fmla="*/ 29 h 31"/>
                <a:gd name="T20" fmla="*/ 21 w 28"/>
                <a:gd name="T21" fmla="*/ 30 h 31"/>
                <a:gd name="T22" fmla="*/ 22 w 28"/>
                <a:gd name="T23" fmla="*/ 30 h 31"/>
                <a:gd name="T24" fmla="*/ 22 w 28"/>
                <a:gd name="T25" fmla="*/ 31 h 31"/>
                <a:gd name="T26" fmla="*/ 5 w 28"/>
                <a:gd name="T27" fmla="*/ 31 h 31"/>
                <a:gd name="T28" fmla="*/ 5 w 28"/>
                <a:gd name="T29" fmla="*/ 30 h 31"/>
                <a:gd name="T30" fmla="*/ 6 w 28"/>
                <a:gd name="T31" fmla="*/ 30 h 31"/>
                <a:gd name="T32" fmla="*/ 9 w 28"/>
                <a:gd name="T33" fmla="*/ 29 h 31"/>
                <a:gd name="T34" fmla="*/ 10 w 28"/>
                <a:gd name="T35" fmla="*/ 28 h 31"/>
                <a:gd name="T36" fmla="*/ 10 w 28"/>
                <a:gd name="T37" fmla="*/ 25 h 31"/>
                <a:gd name="T38" fmla="*/ 10 w 28"/>
                <a:gd name="T39" fmla="*/ 1 h 31"/>
                <a:gd name="T40" fmla="*/ 8 w 28"/>
                <a:gd name="T41" fmla="*/ 1 h 31"/>
                <a:gd name="T42" fmla="*/ 3 w 28"/>
                <a:gd name="T43" fmla="*/ 3 h 31"/>
                <a:gd name="T44" fmla="*/ 0 w 28"/>
                <a:gd name="T45" fmla="*/ 8 h 31"/>
                <a:gd name="T46" fmla="*/ 0 w 28"/>
                <a:gd name="T47" fmla="*/ 8 h 31"/>
                <a:gd name="T48" fmla="*/ 0 w 28"/>
                <a:gd name="T49" fmla="*/ 0 h 31"/>
                <a:gd name="T50" fmla="*/ 28 w 28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" h="31">
                  <a:moveTo>
                    <a:pt x="28" y="0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6" y="6"/>
                    <a:pt x="26" y="5"/>
                    <a:pt x="25" y="4"/>
                  </a:cubicBezTo>
                  <a:cubicBezTo>
                    <a:pt x="24" y="3"/>
                    <a:pt x="24" y="2"/>
                    <a:pt x="23" y="2"/>
                  </a:cubicBezTo>
                  <a:cubicBezTo>
                    <a:pt x="22" y="1"/>
                    <a:pt x="21" y="1"/>
                    <a:pt x="20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7"/>
                    <a:pt x="17" y="28"/>
                    <a:pt x="18" y="28"/>
                  </a:cubicBezTo>
                  <a:cubicBezTo>
                    <a:pt x="18" y="29"/>
                    <a:pt x="18" y="29"/>
                    <a:pt x="19" y="29"/>
                  </a:cubicBezTo>
                  <a:cubicBezTo>
                    <a:pt x="19" y="30"/>
                    <a:pt x="20" y="30"/>
                    <a:pt x="21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7" y="30"/>
                    <a:pt x="8" y="30"/>
                    <a:pt x="9" y="29"/>
                  </a:cubicBezTo>
                  <a:cubicBezTo>
                    <a:pt x="9" y="29"/>
                    <a:pt x="9" y="29"/>
                    <a:pt x="10" y="28"/>
                  </a:cubicBezTo>
                  <a:cubicBezTo>
                    <a:pt x="10" y="28"/>
                    <a:pt x="10" y="27"/>
                    <a:pt x="10" y="2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5" y="1"/>
                    <a:pt x="4" y="2"/>
                    <a:pt x="3" y="3"/>
                  </a:cubicBezTo>
                  <a:cubicBezTo>
                    <a:pt x="2" y="4"/>
                    <a:pt x="1" y="6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49"/>
            <p:cNvSpPr/>
            <p:nvPr/>
          </p:nvSpPr>
          <p:spPr bwMode="auto">
            <a:xfrm>
              <a:off x="3618" y="2821"/>
              <a:ext cx="45" cy="52"/>
            </a:xfrm>
            <a:custGeom>
              <a:avLst/>
              <a:gdLst>
                <a:gd name="T0" fmla="*/ 9 w 19"/>
                <a:gd name="T1" fmla="*/ 0 h 22"/>
                <a:gd name="T2" fmla="*/ 9 w 19"/>
                <a:gd name="T3" fmla="*/ 5 h 22"/>
                <a:gd name="T4" fmla="*/ 13 w 19"/>
                <a:gd name="T5" fmla="*/ 1 h 22"/>
                <a:gd name="T6" fmla="*/ 16 w 19"/>
                <a:gd name="T7" fmla="*/ 0 h 22"/>
                <a:gd name="T8" fmla="*/ 18 w 19"/>
                <a:gd name="T9" fmla="*/ 0 h 22"/>
                <a:gd name="T10" fmla="*/ 19 w 19"/>
                <a:gd name="T11" fmla="*/ 3 h 22"/>
                <a:gd name="T12" fmla="*/ 18 w 19"/>
                <a:gd name="T13" fmla="*/ 5 h 22"/>
                <a:gd name="T14" fmla="*/ 16 w 19"/>
                <a:gd name="T15" fmla="*/ 6 h 22"/>
                <a:gd name="T16" fmla="*/ 14 w 19"/>
                <a:gd name="T17" fmla="*/ 5 h 22"/>
                <a:gd name="T18" fmla="*/ 13 w 19"/>
                <a:gd name="T19" fmla="*/ 4 h 22"/>
                <a:gd name="T20" fmla="*/ 13 w 19"/>
                <a:gd name="T21" fmla="*/ 4 h 22"/>
                <a:gd name="T22" fmla="*/ 11 w 19"/>
                <a:gd name="T23" fmla="*/ 5 h 22"/>
                <a:gd name="T24" fmla="*/ 10 w 19"/>
                <a:gd name="T25" fmla="*/ 7 h 22"/>
                <a:gd name="T26" fmla="*/ 9 w 19"/>
                <a:gd name="T27" fmla="*/ 12 h 22"/>
                <a:gd name="T28" fmla="*/ 9 w 19"/>
                <a:gd name="T29" fmla="*/ 17 h 22"/>
                <a:gd name="T30" fmla="*/ 9 w 19"/>
                <a:gd name="T31" fmla="*/ 18 h 22"/>
                <a:gd name="T32" fmla="*/ 9 w 19"/>
                <a:gd name="T33" fmla="*/ 20 h 22"/>
                <a:gd name="T34" fmla="*/ 10 w 19"/>
                <a:gd name="T35" fmla="*/ 21 h 22"/>
                <a:gd name="T36" fmla="*/ 12 w 19"/>
                <a:gd name="T37" fmla="*/ 21 h 22"/>
                <a:gd name="T38" fmla="*/ 12 w 19"/>
                <a:gd name="T39" fmla="*/ 22 h 22"/>
                <a:gd name="T40" fmla="*/ 0 w 19"/>
                <a:gd name="T41" fmla="*/ 22 h 22"/>
                <a:gd name="T42" fmla="*/ 0 w 19"/>
                <a:gd name="T43" fmla="*/ 21 h 22"/>
                <a:gd name="T44" fmla="*/ 2 w 19"/>
                <a:gd name="T45" fmla="*/ 20 h 22"/>
                <a:gd name="T46" fmla="*/ 3 w 19"/>
                <a:gd name="T47" fmla="*/ 17 h 22"/>
                <a:gd name="T48" fmla="*/ 3 w 19"/>
                <a:gd name="T49" fmla="*/ 5 h 22"/>
                <a:gd name="T50" fmla="*/ 3 w 19"/>
                <a:gd name="T51" fmla="*/ 2 h 22"/>
                <a:gd name="T52" fmla="*/ 2 w 19"/>
                <a:gd name="T53" fmla="*/ 1 h 22"/>
                <a:gd name="T54" fmla="*/ 0 w 19"/>
                <a:gd name="T55" fmla="*/ 1 h 22"/>
                <a:gd name="T56" fmla="*/ 0 w 19"/>
                <a:gd name="T57" fmla="*/ 0 h 22"/>
                <a:gd name="T58" fmla="*/ 9 w 19"/>
                <a:gd name="T5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" h="22">
                  <a:moveTo>
                    <a:pt x="9" y="0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11" y="3"/>
                    <a:pt x="12" y="1"/>
                    <a:pt x="13" y="1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7" y="0"/>
                    <a:pt x="18" y="0"/>
                    <a:pt x="18" y="0"/>
                  </a:cubicBezTo>
                  <a:cubicBezTo>
                    <a:pt x="19" y="1"/>
                    <a:pt x="19" y="2"/>
                    <a:pt x="19" y="3"/>
                  </a:cubicBezTo>
                  <a:cubicBezTo>
                    <a:pt x="19" y="4"/>
                    <a:pt x="19" y="4"/>
                    <a:pt x="18" y="5"/>
                  </a:cubicBezTo>
                  <a:cubicBezTo>
                    <a:pt x="18" y="6"/>
                    <a:pt x="17" y="6"/>
                    <a:pt x="16" y="6"/>
                  </a:cubicBezTo>
                  <a:cubicBezTo>
                    <a:pt x="16" y="6"/>
                    <a:pt x="15" y="6"/>
                    <a:pt x="14" y="5"/>
                  </a:cubicBezTo>
                  <a:cubicBezTo>
                    <a:pt x="14" y="5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1" y="5"/>
                  </a:cubicBezTo>
                  <a:cubicBezTo>
                    <a:pt x="11" y="5"/>
                    <a:pt x="10" y="6"/>
                    <a:pt x="10" y="7"/>
                  </a:cubicBezTo>
                  <a:cubicBezTo>
                    <a:pt x="9" y="8"/>
                    <a:pt x="9" y="10"/>
                    <a:pt x="9" y="1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20"/>
                  </a:cubicBezTo>
                  <a:cubicBezTo>
                    <a:pt x="10" y="20"/>
                    <a:pt x="10" y="20"/>
                    <a:pt x="10" y="21"/>
                  </a:cubicBezTo>
                  <a:cubicBezTo>
                    <a:pt x="11" y="21"/>
                    <a:pt x="11" y="21"/>
                    <a:pt x="12" y="21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2" y="21"/>
                    <a:pt x="2" y="20"/>
                  </a:cubicBezTo>
                  <a:cubicBezTo>
                    <a:pt x="3" y="20"/>
                    <a:pt x="3" y="19"/>
                    <a:pt x="3" y="1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50"/>
            <p:cNvSpPr/>
            <p:nvPr/>
          </p:nvSpPr>
          <p:spPr bwMode="auto">
            <a:xfrm>
              <a:off x="3668" y="2821"/>
              <a:ext cx="54" cy="52"/>
            </a:xfrm>
            <a:custGeom>
              <a:avLst/>
              <a:gdLst>
                <a:gd name="T0" fmla="*/ 21 w 23"/>
                <a:gd name="T1" fmla="*/ 0 h 22"/>
                <a:gd name="T2" fmla="*/ 21 w 23"/>
                <a:gd name="T3" fmla="*/ 17 h 22"/>
                <a:gd name="T4" fmla="*/ 21 w 23"/>
                <a:gd name="T5" fmla="*/ 20 h 22"/>
                <a:gd name="T6" fmla="*/ 23 w 23"/>
                <a:gd name="T7" fmla="*/ 21 h 22"/>
                <a:gd name="T8" fmla="*/ 23 w 23"/>
                <a:gd name="T9" fmla="*/ 22 h 22"/>
                <a:gd name="T10" fmla="*/ 14 w 23"/>
                <a:gd name="T11" fmla="*/ 22 h 22"/>
                <a:gd name="T12" fmla="*/ 14 w 23"/>
                <a:gd name="T13" fmla="*/ 19 h 22"/>
                <a:gd name="T14" fmla="*/ 11 w 23"/>
                <a:gd name="T15" fmla="*/ 22 h 22"/>
                <a:gd name="T16" fmla="*/ 8 w 23"/>
                <a:gd name="T17" fmla="*/ 22 h 22"/>
                <a:gd name="T18" fmla="*/ 5 w 23"/>
                <a:gd name="T19" fmla="*/ 21 h 22"/>
                <a:gd name="T20" fmla="*/ 3 w 23"/>
                <a:gd name="T21" fmla="*/ 19 h 22"/>
                <a:gd name="T22" fmla="*/ 2 w 23"/>
                <a:gd name="T23" fmla="*/ 13 h 22"/>
                <a:gd name="T24" fmla="*/ 2 w 23"/>
                <a:gd name="T25" fmla="*/ 5 h 22"/>
                <a:gd name="T26" fmla="*/ 2 w 23"/>
                <a:gd name="T27" fmla="*/ 2 h 22"/>
                <a:gd name="T28" fmla="*/ 0 w 23"/>
                <a:gd name="T29" fmla="*/ 1 h 22"/>
                <a:gd name="T30" fmla="*/ 0 w 23"/>
                <a:gd name="T31" fmla="*/ 0 h 22"/>
                <a:gd name="T32" fmla="*/ 9 w 23"/>
                <a:gd name="T33" fmla="*/ 0 h 22"/>
                <a:gd name="T34" fmla="*/ 9 w 23"/>
                <a:gd name="T35" fmla="*/ 15 h 22"/>
                <a:gd name="T36" fmla="*/ 9 w 23"/>
                <a:gd name="T37" fmla="*/ 18 h 22"/>
                <a:gd name="T38" fmla="*/ 10 w 23"/>
                <a:gd name="T39" fmla="*/ 19 h 22"/>
                <a:gd name="T40" fmla="*/ 11 w 23"/>
                <a:gd name="T41" fmla="*/ 19 h 22"/>
                <a:gd name="T42" fmla="*/ 12 w 23"/>
                <a:gd name="T43" fmla="*/ 19 h 22"/>
                <a:gd name="T44" fmla="*/ 14 w 23"/>
                <a:gd name="T45" fmla="*/ 16 h 22"/>
                <a:gd name="T46" fmla="*/ 14 w 23"/>
                <a:gd name="T47" fmla="*/ 5 h 22"/>
                <a:gd name="T48" fmla="*/ 14 w 23"/>
                <a:gd name="T49" fmla="*/ 2 h 22"/>
                <a:gd name="T50" fmla="*/ 12 w 23"/>
                <a:gd name="T51" fmla="*/ 1 h 22"/>
                <a:gd name="T52" fmla="*/ 12 w 23"/>
                <a:gd name="T53" fmla="*/ 0 h 22"/>
                <a:gd name="T54" fmla="*/ 21 w 23"/>
                <a:gd name="T5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22">
                  <a:moveTo>
                    <a:pt x="21" y="0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20"/>
                    <a:pt x="21" y="20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20"/>
                    <a:pt x="12" y="21"/>
                    <a:pt x="11" y="22"/>
                  </a:cubicBezTo>
                  <a:cubicBezTo>
                    <a:pt x="10" y="22"/>
                    <a:pt x="9" y="22"/>
                    <a:pt x="8" y="22"/>
                  </a:cubicBezTo>
                  <a:cubicBezTo>
                    <a:pt x="7" y="22"/>
                    <a:pt x="6" y="22"/>
                    <a:pt x="5" y="21"/>
                  </a:cubicBezTo>
                  <a:cubicBezTo>
                    <a:pt x="4" y="20"/>
                    <a:pt x="3" y="20"/>
                    <a:pt x="3" y="19"/>
                  </a:cubicBezTo>
                  <a:cubicBezTo>
                    <a:pt x="3" y="18"/>
                    <a:pt x="2" y="16"/>
                    <a:pt x="2" y="1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6"/>
                    <a:pt x="9" y="17"/>
                    <a:pt x="9" y="18"/>
                  </a:cubicBezTo>
                  <a:cubicBezTo>
                    <a:pt x="9" y="18"/>
                    <a:pt x="9" y="19"/>
                    <a:pt x="10" y="19"/>
                  </a:cubicBezTo>
                  <a:cubicBezTo>
                    <a:pt x="10" y="19"/>
                    <a:pt x="10" y="19"/>
                    <a:pt x="11" y="19"/>
                  </a:cubicBezTo>
                  <a:cubicBezTo>
                    <a:pt x="11" y="19"/>
                    <a:pt x="12" y="19"/>
                    <a:pt x="12" y="19"/>
                  </a:cubicBezTo>
                  <a:cubicBezTo>
                    <a:pt x="13" y="18"/>
                    <a:pt x="14" y="18"/>
                    <a:pt x="14" y="16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1"/>
                    <a:pt x="13" y="1"/>
                    <a:pt x="12" y="1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51"/>
            <p:cNvSpPr/>
            <p:nvPr/>
          </p:nvSpPr>
          <p:spPr bwMode="auto">
            <a:xfrm>
              <a:off x="3729" y="2802"/>
              <a:ext cx="33" cy="71"/>
            </a:xfrm>
            <a:custGeom>
              <a:avLst/>
              <a:gdLst>
                <a:gd name="T0" fmla="*/ 9 w 14"/>
                <a:gd name="T1" fmla="*/ 0 h 30"/>
                <a:gd name="T2" fmla="*/ 9 w 14"/>
                <a:gd name="T3" fmla="*/ 8 h 30"/>
                <a:gd name="T4" fmla="*/ 14 w 14"/>
                <a:gd name="T5" fmla="*/ 8 h 30"/>
                <a:gd name="T6" fmla="*/ 14 w 14"/>
                <a:gd name="T7" fmla="*/ 10 h 30"/>
                <a:gd name="T8" fmla="*/ 9 w 14"/>
                <a:gd name="T9" fmla="*/ 10 h 30"/>
                <a:gd name="T10" fmla="*/ 9 w 14"/>
                <a:gd name="T11" fmla="*/ 24 h 30"/>
                <a:gd name="T12" fmla="*/ 9 w 14"/>
                <a:gd name="T13" fmla="*/ 26 h 30"/>
                <a:gd name="T14" fmla="*/ 10 w 14"/>
                <a:gd name="T15" fmla="*/ 27 h 30"/>
                <a:gd name="T16" fmla="*/ 10 w 14"/>
                <a:gd name="T17" fmla="*/ 27 h 30"/>
                <a:gd name="T18" fmla="*/ 13 w 14"/>
                <a:gd name="T19" fmla="*/ 25 h 30"/>
                <a:gd name="T20" fmla="*/ 14 w 14"/>
                <a:gd name="T21" fmla="*/ 26 h 30"/>
                <a:gd name="T22" fmla="*/ 8 w 14"/>
                <a:gd name="T23" fmla="*/ 30 h 30"/>
                <a:gd name="T24" fmla="*/ 4 w 14"/>
                <a:gd name="T25" fmla="*/ 29 h 30"/>
                <a:gd name="T26" fmla="*/ 3 w 14"/>
                <a:gd name="T27" fmla="*/ 26 h 30"/>
                <a:gd name="T28" fmla="*/ 2 w 14"/>
                <a:gd name="T29" fmla="*/ 22 h 30"/>
                <a:gd name="T30" fmla="*/ 2 w 14"/>
                <a:gd name="T31" fmla="*/ 10 h 30"/>
                <a:gd name="T32" fmla="*/ 0 w 14"/>
                <a:gd name="T33" fmla="*/ 10 h 30"/>
                <a:gd name="T34" fmla="*/ 0 w 14"/>
                <a:gd name="T35" fmla="*/ 10 h 30"/>
                <a:gd name="T36" fmla="*/ 4 w 14"/>
                <a:gd name="T37" fmla="*/ 5 h 30"/>
                <a:gd name="T38" fmla="*/ 8 w 14"/>
                <a:gd name="T39" fmla="*/ 0 h 30"/>
                <a:gd name="T40" fmla="*/ 9 w 14"/>
                <a:gd name="T4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30">
                  <a:moveTo>
                    <a:pt x="9" y="0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5"/>
                    <a:pt x="9" y="26"/>
                    <a:pt x="9" y="26"/>
                  </a:cubicBezTo>
                  <a:cubicBezTo>
                    <a:pt x="9" y="27"/>
                    <a:pt x="9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7"/>
                    <a:pt x="12" y="27"/>
                    <a:pt x="13" y="25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3" y="29"/>
                    <a:pt x="11" y="30"/>
                    <a:pt x="8" y="30"/>
                  </a:cubicBezTo>
                  <a:cubicBezTo>
                    <a:pt x="6" y="30"/>
                    <a:pt x="5" y="30"/>
                    <a:pt x="4" y="29"/>
                  </a:cubicBezTo>
                  <a:cubicBezTo>
                    <a:pt x="3" y="28"/>
                    <a:pt x="3" y="27"/>
                    <a:pt x="3" y="26"/>
                  </a:cubicBezTo>
                  <a:cubicBezTo>
                    <a:pt x="2" y="26"/>
                    <a:pt x="2" y="24"/>
                    <a:pt x="2" y="22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8"/>
                    <a:pt x="3" y="7"/>
                    <a:pt x="4" y="5"/>
                  </a:cubicBezTo>
                  <a:cubicBezTo>
                    <a:pt x="6" y="4"/>
                    <a:pt x="7" y="2"/>
                    <a:pt x="8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52"/>
            <p:cNvSpPr/>
            <p:nvPr/>
          </p:nvSpPr>
          <p:spPr bwMode="auto">
            <a:xfrm>
              <a:off x="3767" y="2799"/>
              <a:ext cx="54" cy="74"/>
            </a:xfrm>
            <a:custGeom>
              <a:avLst/>
              <a:gdLst>
                <a:gd name="T0" fmla="*/ 9 w 23"/>
                <a:gd name="T1" fmla="*/ 0 h 31"/>
                <a:gd name="T2" fmla="*/ 9 w 23"/>
                <a:gd name="T3" fmla="*/ 12 h 31"/>
                <a:gd name="T4" fmla="*/ 12 w 23"/>
                <a:gd name="T5" fmla="*/ 9 h 31"/>
                <a:gd name="T6" fmla="*/ 15 w 23"/>
                <a:gd name="T7" fmla="*/ 9 h 31"/>
                <a:gd name="T8" fmla="*/ 18 w 23"/>
                <a:gd name="T9" fmla="*/ 10 h 31"/>
                <a:gd name="T10" fmla="*/ 20 w 23"/>
                <a:gd name="T11" fmla="*/ 12 h 31"/>
                <a:gd name="T12" fmla="*/ 21 w 23"/>
                <a:gd name="T13" fmla="*/ 18 h 31"/>
                <a:gd name="T14" fmla="*/ 21 w 23"/>
                <a:gd name="T15" fmla="*/ 26 h 31"/>
                <a:gd name="T16" fmla="*/ 21 w 23"/>
                <a:gd name="T17" fmla="*/ 29 h 31"/>
                <a:gd name="T18" fmla="*/ 23 w 23"/>
                <a:gd name="T19" fmla="*/ 30 h 31"/>
                <a:gd name="T20" fmla="*/ 23 w 23"/>
                <a:gd name="T21" fmla="*/ 31 h 31"/>
                <a:gd name="T22" fmla="*/ 12 w 23"/>
                <a:gd name="T23" fmla="*/ 31 h 31"/>
                <a:gd name="T24" fmla="*/ 12 w 23"/>
                <a:gd name="T25" fmla="*/ 30 h 31"/>
                <a:gd name="T26" fmla="*/ 14 w 23"/>
                <a:gd name="T27" fmla="*/ 29 h 31"/>
                <a:gd name="T28" fmla="*/ 14 w 23"/>
                <a:gd name="T29" fmla="*/ 26 h 31"/>
                <a:gd name="T30" fmla="*/ 14 w 23"/>
                <a:gd name="T31" fmla="*/ 16 h 31"/>
                <a:gd name="T32" fmla="*/ 14 w 23"/>
                <a:gd name="T33" fmla="*/ 13 h 31"/>
                <a:gd name="T34" fmla="*/ 13 w 23"/>
                <a:gd name="T35" fmla="*/ 12 h 31"/>
                <a:gd name="T36" fmla="*/ 12 w 23"/>
                <a:gd name="T37" fmla="*/ 12 h 31"/>
                <a:gd name="T38" fmla="*/ 11 w 23"/>
                <a:gd name="T39" fmla="*/ 12 h 31"/>
                <a:gd name="T40" fmla="*/ 9 w 23"/>
                <a:gd name="T41" fmla="*/ 15 h 31"/>
                <a:gd name="T42" fmla="*/ 9 w 23"/>
                <a:gd name="T43" fmla="*/ 26 h 31"/>
                <a:gd name="T44" fmla="*/ 9 w 23"/>
                <a:gd name="T45" fmla="*/ 29 h 31"/>
                <a:gd name="T46" fmla="*/ 11 w 23"/>
                <a:gd name="T47" fmla="*/ 30 h 31"/>
                <a:gd name="T48" fmla="*/ 11 w 23"/>
                <a:gd name="T49" fmla="*/ 31 h 31"/>
                <a:gd name="T50" fmla="*/ 0 w 23"/>
                <a:gd name="T51" fmla="*/ 31 h 31"/>
                <a:gd name="T52" fmla="*/ 0 w 23"/>
                <a:gd name="T53" fmla="*/ 30 h 31"/>
                <a:gd name="T54" fmla="*/ 2 w 23"/>
                <a:gd name="T55" fmla="*/ 29 h 31"/>
                <a:gd name="T56" fmla="*/ 2 w 23"/>
                <a:gd name="T57" fmla="*/ 26 h 31"/>
                <a:gd name="T58" fmla="*/ 2 w 23"/>
                <a:gd name="T59" fmla="*/ 4 h 31"/>
                <a:gd name="T60" fmla="*/ 2 w 23"/>
                <a:gd name="T61" fmla="*/ 1 h 31"/>
                <a:gd name="T62" fmla="*/ 0 w 23"/>
                <a:gd name="T63" fmla="*/ 0 h 31"/>
                <a:gd name="T64" fmla="*/ 0 w 23"/>
                <a:gd name="T65" fmla="*/ 0 h 31"/>
                <a:gd name="T66" fmla="*/ 9 w 23"/>
                <a:gd name="T6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1">
                  <a:moveTo>
                    <a:pt x="9" y="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10" y="11"/>
                    <a:pt x="11" y="10"/>
                    <a:pt x="12" y="9"/>
                  </a:cubicBezTo>
                  <a:cubicBezTo>
                    <a:pt x="13" y="9"/>
                    <a:pt x="14" y="9"/>
                    <a:pt x="15" y="9"/>
                  </a:cubicBezTo>
                  <a:cubicBezTo>
                    <a:pt x="16" y="9"/>
                    <a:pt x="17" y="9"/>
                    <a:pt x="18" y="10"/>
                  </a:cubicBezTo>
                  <a:cubicBezTo>
                    <a:pt x="19" y="10"/>
                    <a:pt x="20" y="11"/>
                    <a:pt x="20" y="12"/>
                  </a:cubicBezTo>
                  <a:cubicBezTo>
                    <a:pt x="21" y="13"/>
                    <a:pt x="21" y="15"/>
                    <a:pt x="21" y="18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8"/>
                    <a:pt x="21" y="29"/>
                    <a:pt x="21" y="29"/>
                  </a:cubicBezTo>
                  <a:cubicBezTo>
                    <a:pt x="22" y="30"/>
                    <a:pt x="22" y="30"/>
                    <a:pt x="23" y="30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3" y="30"/>
                    <a:pt x="14" y="29"/>
                    <a:pt x="14" y="29"/>
                  </a:cubicBezTo>
                  <a:cubicBezTo>
                    <a:pt x="14" y="29"/>
                    <a:pt x="14" y="28"/>
                    <a:pt x="14" y="2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5"/>
                    <a:pt x="14" y="14"/>
                    <a:pt x="14" y="13"/>
                  </a:cubicBezTo>
                  <a:cubicBezTo>
                    <a:pt x="14" y="13"/>
                    <a:pt x="14" y="12"/>
                    <a:pt x="13" y="12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12"/>
                    <a:pt x="11" y="12"/>
                    <a:pt x="11" y="12"/>
                  </a:cubicBezTo>
                  <a:cubicBezTo>
                    <a:pt x="10" y="13"/>
                    <a:pt x="9" y="13"/>
                    <a:pt x="9" y="15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8"/>
                    <a:pt x="9" y="29"/>
                    <a:pt x="9" y="29"/>
                  </a:cubicBezTo>
                  <a:cubicBezTo>
                    <a:pt x="9" y="29"/>
                    <a:pt x="10" y="30"/>
                    <a:pt x="11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1" y="29"/>
                    <a:pt x="2" y="29"/>
                  </a:cubicBezTo>
                  <a:cubicBezTo>
                    <a:pt x="2" y="29"/>
                    <a:pt x="2" y="28"/>
                    <a:pt x="2" y="2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53"/>
            <p:cNvSpPr/>
            <p:nvPr/>
          </p:nvSpPr>
          <p:spPr bwMode="auto">
            <a:xfrm>
              <a:off x="274" y="2799"/>
              <a:ext cx="83" cy="74"/>
            </a:xfrm>
            <a:custGeom>
              <a:avLst/>
              <a:gdLst>
                <a:gd name="T0" fmla="*/ 12 w 35"/>
                <a:gd name="T1" fmla="*/ 16 h 31"/>
                <a:gd name="T2" fmla="*/ 12 w 35"/>
                <a:gd name="T3" fmla="*/ 25 h 31"/>
                <a:gd name="T4" fmla="*/ 12 w 35"/>
                <a:gd name="T5" fmla="*/ 28 h 31"/>
                <a:gd name="T6" fmla="*/ 13 w 35"/>
                <a:gd name="T7" fmla="*/ 29 h 31"/>
                <a:gd name="T8" fmla="*/ 15 w 35"/>
                <a:gd name="T9" fmla="*/ 30 h 31"/>
                <a:gd name="T10" fmla="*/ 16 w 35"/>
                <a:gd name="T11" fmla="*/ 30 h 31"/>
                <a:gd name="T12" fmla="*/ 16 w 35"/>
                <a:gd name="T13" fmla="*/ 31 h 31"/>
                <a:gd name="T14" fmla="*/ 0 w 35"/>
                <a:gd name="T15" fmla="*/ 31 h 31"/>
                <a:gd name="T16" fmla="*/ 0 w 35"/>
                <a:gd name="T17" fmla="*/ 30 h 31"/>
                <a:gd name="T18" fmla="*/ 1 w 35"/>
                <a:gd name="T19" fmla="*/ 30 h 31"/>
                <a:gd name="T20" fmla="*/ 3 w 35"/>
                <a:gd name="T21" fmla="*/ 29 h 31"/>
                <a:gd name="T22" fmla="*/ 4 w 35"/>
                <a:gd name="T23" fmla="*/ 28 h 31"/>
                <a:gd name="T24" fmla="*/ 4 w 35"/>
                <a:gd name="T25" fmla="*/ 25 h 31"/>
                <a:gd name="T26" fmla="*/ 4 w 35"/>
                <a:gd name="T27" fmla="*/ 5 h 31"/>
                <a:gd name="T28" fmla="*/ 4 w 35"/>
                <a:gd name="T29" fmla="*/ 2 h 31"/>
                <a:gd name="T30" fmla="*/ 3 w 35"/>
                <a:gd name="T31" fmla="*/ 1 h 31"/>
                <a:gd name="T32" fmla="*/ 1 w 35"/>
                <a:gd name="T33" fmla="*/ 0 h 31"/>
                <a:gd name="T34" fmla="*/ 0 w 35"/>
                <a:gd name="T35" fmla="*/ 0 h 31"/>
                <a:gd name="T36" fmla="*/ 0 w 35"/>
                <a:gd name="T37" fmla="*/ 0 h 31"/>
                <a:gd name="T38" fmla="*/ 16 w 35"/>
                <a:gd name="T39" fmla="*/ 0 h 31"/>
                <a:gd name="T40" fmla="*/ 16 w 35"/>
                <a:gd name="T41" fmla="*/ 0 h 31"/>
                <a:gd name="T42" fmla="*/ 15 w 35"/>
                <a:gd name="T43" fmla="*/ 0 h 31"/>
                <a:gd name="T44" fmla="*/ 13 w 35"/>
                <a:gd name="T45" fmla="*/ 1 h 31"/>
                <a:gd name="T46" fmla="*/ 12 w 35"/>
                <a:gd name="T47" fmla="*/ 2 h 31"/>
                <a:gd name="T48" fmla="*/ 12 w 35"/>
                <a:gd name="T49" fmla="*/ 5 h 31"/>
                <a:gd name="T50" fmla="*/ 12 w 35"/>
                <a:gd name="T51" fmla="*/ 14 h 31"/>
                <a:gd name="T52" fmla="*/ 23 w 35"/>
                <a:gd name="T53" fmla="*/ 14 h 31"/>
                <a:gd name="T54" fmla="*/ 23 w 35"/>
                <a:gd name="T55" fmla="*/ 5 h 31"/>
                <a:gd name="T56" fmla="*/ 22 w 35"/>
                <a:gd name="T57" fmla="*/ 2 h 31"/>
                <a:gd name="T58" fmla="*/ 21 w 35"/>
                <a:gd name="T59" fmla="*/ 1 h 31"/>
                <a:gd name="T60" fmla="*/ 19 w 35"/>
                <a:gd name="T61" fmla="*/ 0 h 31"/>
                <a:gd name="T62" fmla="*/ 18 w 35"/>
                <a:gd name="T63" fmla="*/ 0 h 31"/>
                <a:gd name="T64" fmla="*/ 18 w 35"/>
                <a:gd name="T65" fmla="*/ 0 h 31"/>
                <a:gd name="T66" fmla="*/ 35 w 35"/>
                <a:gd name="T67" fmla="*/ 0 h 31"/>
                <a:gd name="T68" fmla="*/ 35 w 35"/>
                <a:gd name="T69" fmla="*/ 0 h 31"/>
                <a:gd name="T70" fmla="*/ 34 w 35"/>
                <a:gd name="T71" fmla="*/ 0 h 31"/>
                <a:gd name="T72" fmla="*/ 31 w 35"/>
                <a:gd name="T73" fmla="*/ 1 h 31"/>
                <a:gd name="T74" fmla="*/ 30 w 35"/>
                <a:gd name="T75" fmla="*/ 2 h 31"/>
                <a:gd name="T76" fmla="*/ 30 w 35"/>
                <a:gd name="T77" fmla="*/ 5 h 31"/>
                <a:gd name="T78" fmla="*/ 30 w 35"/>
                <a:gd name="T79" fmla="*/ 25 h 31"/>
                <a:gd name="T80" fmla="*/ 30 w 35"/>
                <a:gd name="T81" fmla="*/ 28 h 31"/>
                <a:gd name="T82" fmla="*/ 31 w 35"/>
                <a:gd name="T83" fmla="*/ 29 h 31"/>
                <a:gd name="T84" fmla="*/ 34 w 35"/>
                <a:gd name="T85" fmla="*/ 30 h 31"/>
                <a:gd name="T86" fmla="*/ 35 w 35"/>
                <a:gd name="T87" fmla="*/ 30 h 31"/>
                <a:gd name="T88" fmla="*/ 35 w 35"/>
                <a:gd name="T89" fmla="*/ 31 h 31"/>
                <a:gd name="T90" fmla="*/ 18 w 35"/>
                <a:gd name="T91" fmla="*/ 31 h 31"/>
                <a:gd name="T92" fmla="*/ 18 w 35"/>
                <a:gd name="T93" fmla="*/ 30 h 31"/>
                <a:gd name="T94" fmla="*/ 19 w 35"/>
                <a:gd name="T95" fmla="*/ 30 h 31"/>
                <a:gd name="T96" fmla="*/ 22 w 35"/>
                <a:gd name="T97" fmla="*/ 29 h 31"/>
                <a:gd name="T98" fmla="*/ 22 w 35"/>
                <a:gd name="T99" fmla="*/ 28 h 31"/>
                <a:gd name="T100" fmla="*/ 23 w 35"/>
                <a:gd name="T101" fmla="*/ 25 h 31"/>
                <a:gd name="T102" fmla="*/ 23 w 35"/>
                <a:gd name="T103" fmla="*/ 16 h 31"/>
                <a:gd name="T104" fmla="*/ 12 w 35"/>
                <a:gd name="T105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" h="31">
                  <a:moveTo>
                    <a:pt x="12" y="16"/>
                  </a:moveTo>
                  <a:cubicBezTo>
                    <a:pt x="12" y="25"/>
                    <a:pt x="12" y="25"/>
                    <a:pt x="12" y="25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2" y="29"/>
                    <a:pt x="13" y="29"/>
                    <a:pt x="13" y="29"/>
                  </a:cubicBezTo>
                  <a:cubicBezTo>
                    <a:pt x="14" y="30"/>
                    <a:pt x="14" y="30"/>
                    <a:pt x="15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2" y="30"/>
                    <a:pt x="3" y="30"/>
                    <a:pt x="3" y="29"/>
                  </a:cubicBezTo>
                  <a:cubicBezTo>
                    <a:pt x="3" y="29"/>
                    <a:pt x="4" y="29"/>
                    <a:pt x="4" y="28"/>
                  </a:cubicBezTo>
                  <a:cubicBezTo>
                    <a:pt x="4" y="28"/>
                    <a:pt x="4" y="27"/>
                    <a:pt x="4" y="2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3" y="1"/>
                    <a:pt x="13" y="1"/>
                  </a:cubicBezTo>
                  <a:cubicBezTo>
                    <a:pt x="13" y="1"/>
                    <a:pt x="12" y="1"/>
                    <a:pt x="12" y="2"/>
                  </a:cubicBezTo>
                  <a:cubicBezTo>
                    <a:pt x="12" y="2"/>
                    <a:pt x="12" y="3"/>
                    <a:pt x="12" y="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3"/>
                    <a:pt x="23" y="2"/>
                    <a:pt x="22" y="2"/>
                  </a:cubicBezTo>
                  <a:cubicBezTo>
                    <a:pt x="22" y="1"/>
                    <a:pt x="22" y="1"/>
                    <a:pt x="21" y="1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2" y="1"/>
                    <a:pt x="31" y="1"/>
                  </a:cubicBezTo>
                  <a:cubicBezTo>
                    <a:pt x="31" y="1"/>
                    <a:pt x="31" y="1"/>
                    <a:pt x="30" y="2"/>
                  </a:cubicBezTo>
                  <a:cubicBezTo>
                    <a:pt x="30" y="2"/>
                    <a:pt x="30" y="3"/>
                    <a:pt x="30" y="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7"/>
                    <a:pt x="30" y="28"/>
                    <a:pt x="30" y="28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2" y="30"/>
                    <a:pt x="33" y="30"/>
                    <a:pt x="34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0" y="30"/>
                    <a:pt x="21" y="30"/>
                    <a:pt x="22" y="29"/>
                  </a:cubicBezTo>
                  <a:cubicBezTo>
                    <a:pt x="22" y="29"/>
                    <a:pt x="22" y="29"/>
                    <a:pt x="22" y="28"/>
                  </a:cubicBezTo>
                  <a:cubicBezTo>
                    <a:pt x="23" y="28"/>
                    <a:pt x="23" y="27"/>
                    <a:pt x="23" y="25"/>
                  </a:cubicBezTo>
                  <a:cubicBezTo>
                    <a:pt x="23" y="16"/>
                    <a:pt x="23" y="16"/>
                    <a:pt x="23" y="16"/>
                  </a:cubicBezTo>
                  <a:lnTo>
                    <a:pt x="12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54"/>
            <p:cNvSpPr>
              <a:spLocks noEditPoints="1"/>
            </p:cNvSpPr>
            <p:nvPr/>
          </p:nvSpPr>
          <p:spPr bwMode="auto">
            <a:xfrm>
              <a:off x="364" y="2821"/>
              <a:ext cx="48" cy="52"/>
            </a:xfrm>
            <a:custGeom>
              <a:avLst/>
              <a:gdLst>
                <a:gd name="T0" fmla="*/ 11 w 20"/>
                <a:gd name="T1" fmla="*/ 19 h 22"/>
                <a:gd name="T2" fmla="*/ 4 w 20"/>
                <a:gd name="T3" fmla="*/ 22 h 22"/>
                <a:gd name="T4" fmla="*/ 1 w 20"/>
                <a:gd name="T5" fmla="*/ 21 h 22"/>
                <a:gd name="T6" fmla="*/ 0 w 20"/>
                <a:gd name="T7" fmla="*/ 18 h 22"/>
                <a:gd name="T8" fmla="*/ 2 w 20"/>
                <a:gd name="T9" fmla="*/ 13 h 22"/>
                <a:gd name="T10" fmla="*/ 11 w 20"/>
                <a:gd name="T11" fmla="*/ 8 h 22"/>
                <a:gd name="T12" fmla="*/ 11 w 20"/>
                <a:gd name="T13" fmla="*/ 6 h 22"/>
                <a:gd name="T14" fmla="*/ 11 w 20"/>
                <a:gd name="T15" fmla="*/ 3 h 22"/>
                <a:gd name="T16" fmla="*/ 10 w 20"/>
                <a:gd name="T17" fmla="*/ 2 h 22"/>
                <a:gd name="T18" fmla="*/ 8 w 20"/>
                <a:gd name="T19" fmla="*/ 1 h 22"/>
                <a:gd name="T20" fmla="*/ 6 w 20"/>
                <a:gd name="T21" fmla="*/ 2 h 22"/>
                <a:gd name="T22" fmla="*/ 5 w 20"/>
                <a:gd name="T23" fmla="*/ 3 h 22"/>
                <a:gd name="T24" fmla="*/ 6 w 20"/>
                <a:gd name="T25" fmla="*/ 4 h 22"/>
                <a:gd name="T26" fmla="*/ 6 w 20"/>
                <a:gd name="T27" fmla="*/ 6 h 22"/>
                <a:gd name="T28" fmla="*/ 6 w 20"/>
                <a:gd name="T29" fmla="*/ 8 h 22"/>
                <a:gd name="T30" fmla="*/ 3 w 20"/>
                <a:gd name="T31" fmla="*/ 9 h 22"/>
                <a:gd name="T32" fmla="*/ 1 w 20"/>
                <a:gd name="T33" fmla="*/ 8 h 22"/>
                <a:gd name="T34" fmla="*/ 0 w 20"/>
                <a:gd name="T35" fmla="*/ 6 h 22"/>
                <a:gd name="T36" fmla="*/ 1 w 20"/>
                <a:gd name="T37" fmla="*/ 3 h 22"/>
                <a:gd name="T38" fmla="*/ 5 w 20"/>
                <a:gd name="T39" fmla="*/ 0 h 22"/>
                <a:gd name="T40" fmla="*/ 10 w 20"/>
                <a:gd name="T41" fmla="*/ 0 h 22"/>
                <a:gd name="T42" fmla="*/ 15 w 20"/>
                <a:gd name="T43" fmla="*/ 1 h 22"/>
                <a:gd name="T44" fmla="*/ 17 w 20"/>
                <a:gd name="T45" fmla="*/ 4 h 22"/>
                <a:gd name="T46" fmla="*/ 17 w 20"/>
                <a:gd name="T47" fmla="*/ 8 h 22"/>
                <a:gd name="T48" fmla="*/ 17 w 20"/>
                <a:gd name="T49" fmla="*/ 16 h 22"/>
                <a:gd name="T50" fmla="*/ 17 w 20"/>
                <a:gd name="T51" fmla="*/ 18 h 22"/>
                <a:gd name="T52" fmla="*/ 18 w 20"/>
                <a:gd name="T53" fmla="*/ 19 h 22"/>
                <a:gd name="T54" fmla="*/ 18 w 20"/>
                <a:gd name="T55" fmla="*/ 19 h 22"/>
                <a:gd name="T56" fmla="*/ 19 w 20"/>
                <a:gd name="T57" fmla="*/ 18 h 22"/>
                <a:gd name="T58" fmla="*/ 20 w 20"/>
                <a:gd name="T59" fmla="*/ 19 h 22"/>
                <a:gd name="T60" fmla="*/ 18 w 20"/>
                <a:gd name="T61" fmla="*/ 21 h 22"/>
                <a:gd name="T62" fmla="*/ 15 w 20"/>
                <a:gd name="T63" fmla="*/ 22 h 22"/>
                <a:gd name="T64" fmla="*/ 12 w 20"/>
                <a:gd name="T65" fmla="*/ 21 h 22"/>
                <a:gd name="T66" fmla="*/ 11 w 20"/>
                <a:gd name="T67" fmla="*/ 19 h 22"/>
                <a:gd name="T68" fmla="*/ 11 w 20"/>
                <a:gd name="T69" fmla="*/ 17 h 22"/>
                <a:gd name="T70" fmla="*/ 11 w 20"/>
                <a:gd name="T71" fmla="*/ 10 h 22"/>
                <a:gd name="T72" fmla="*/ 7 w 20"/>
                <a:gd name="T73" fmla="*/ 13 h 22"/>
                <a:gd name="T74" fmla="*/ 6 w 20"/>
                <a:gd name="T75" fmla="*/ 16 h 22"/>
                <a:gd name="T76" fmla="*/ 7 w 20"/>
                <a:gd name="T77" fmla="*/ 18 h 22"/>
                <a:gd name="T78" fmla="*/ 8 w 20"/>
                <a:gd name="T79" fmla="*/ 18 h 22"/>
                <a:gd name="T80" fmla="*/ 11 w 20"/>
                <a:gd name="T81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" h="22">
                  <a:moveTo>
                    <a:pt x="11" y="19"/>
                  </a:moveTo>
                  <a:cubicBezTo>
                    <a:pt x="8" y="21"/>
                    <a:pt x="6" y="22"/>
                    <a:pt x="4" y="22"/>
                  </a:cubicBezTo>
                  <a:cubicBezTo>
                    <a:pt x="3" y="22"/>
                    <a:pt x="2" y="22"/>
                    <a:pt x="1" y="21"/>
                  </a:cubicBezTo>
                  <a:cubicBezTo>
                    <a:pt x="0" y="20"/>
                    <a:pt x="0" y="19"/>
                    <a:pt x="0" y="18"/>
                  </a:cubicBezTo>
                  <a:cubicBezTo>
                    <a:pt x="0" y="16"/>
                    <a:pt x="0" y="15"/>
                    <a:pt x="2" y="13"/>
                  </a:cubicBezTo>
                  <a:cubicBezTo>
                    <a:pt x="3" y="12"/>
                    <a:pt x="6" y="10"/>
                    <a:pt x="11" y="8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7" y="1"/>
                    <a:pt x="6" y="2"/>
                    <a:pt x="6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3"/>
                    <a:pt x="5" y="4"/>
                    <a:pt x="6" y="4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5" y="8"/>
                    <a:pt x="4" y="9"/>
                    <a:pt x="3" y="9"/>
                  </a:cubicBezTo>
                  <a:cubicBezTo>
                    <a:pt x="2" y="9"/>
                    <a:pt x="2" y="8"/>
                    <a:pt x="1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6" y="0"/>
                    <a:pt x="8" y="0"/>
                    <a:pt x="10" y="0"/>
                  </a:cubicBezTo>
                  <a:cubicBezTo>
                    <a:pt x="12" y="0"/>
                    <a:pt x="13" y="0"/>
                    <a:pt x="15" y="1"/>
                  </a:cubicBezTo>
                  <a:cubicBezTo>
                    <a:pt x="16" y="2"/>
                    <a:pt x="17" y="3"/>
                    <a:pt x="17" y="4"/>
                  </a:cubicBezTo>
                  <a:cubicBezTo>
                    <a:pt x="17" y="4"/>
                    <a:pt x="17" y="6"/>
                    <a:pt x="17" y="8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8"/>
                    <a:pt x="17" y="18"/>
                  </a:cubicBezTo>
                  <a:cubicBezTo>
                    <a:pt x="17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9"/>
                    <a:pt x="19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9" y="20"/>
                    <a:pt x="19" y="21"/>
                    <a:pt x="18" y="21"/>
                  </a:cubicBezTo>
                  <a:cubicBezTo>
                    <a:pt x="17" y="22"/>
                    <a:pt x="16" y="22"/>
                    <a:pt x="15" y="22"/>
                  </a:cubicBezTo>
                  <a:cubicBezTo>
                    <a:pt x="14" y="22"/>
                    <a:pt x="13" y="22"/>
                    <a:pt x="12" y="21"/>
                  </a:cubicBezTo>
                  <a:cubicBezTo>
                    <a:pt x="11" y="21"/>
                    <a:pt x="11" y="20"/>
                    <a:pt x="11" y="19"/>
                  </a:cubicBezTo>
                  <a:close/>
                  <a:moveTo>
                    <a:pt x="11" y="17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9" y="11"/>
                    <a:pt x="8" y="12"/>
                    <a:pt x="7" y="13"/>
                  </a:cubicBezTo>
                  <a:cubicBezTo>
                    <a:pt x="6" y="14"/>
                    <a:pt x="6" y="15"/>
                    <a:pt x="6" y="16"/>
                  </a:cubicBezTo>
                  <a:cubicBezTo>
                    <a:pt x="6" y="16"/>
                    <a:pt x="6" y="17"/>
                    <a:pt x="7" y="18"/>
                  </a:cubicBezTo>
                  <a:cubicBezTo>
                    <a:pt x="7" y="18"/>
                    <a:pt x="8" y="18"/>
                    <a:pt x="8" y="18"/>
                  </a:cubicBezTo>
                  <a:cubicBezTo>
                    <a:pt x="9" y="18"/>
                    <a:pt x="10" y="18"/>
                    <a:pt x="11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55"/>
            <p:cNvSpPr/>
            <p:nvPr/>
          </p:nvSpPr>
          <p:spPr bwMode="auto">
            <a:xfrm>
              <a:off x="414" y="2821"/>
              <a:ext cx="54" cy="52"/>
            </a:xfrm>
            <a:custGeom>
              <a:avLst/>
              <a:gdLst>
                <a:gd name="T0" fmla="*/ 11 w 23"/>
                <a:gd name="T1" fmla="*/ 22 h 22"/>
                <a:gd name="T2" fmla="*/ 4 w 23"/>
                <a:gd name="T3" fmla="*/ 6 h 22"/>
                <a:gd name="T4" fmla="*/ 2 w 23"/>
                <a:gd name="T5" fmla="*/ 2 h 22"/>
                <a:gd name="T6" fmla="*/ 0 w 23"/>
                <a:gd name="T7" fmla="*/ 1 h 22"/>
                <a:gd name="T8" fmla="*/ 0 w 23"/>
                <a:gd name="T9" fmla="*/ 0 h 22"/>
                <a:gd name="T10" fmla="*/ 12 w 23"/>
                <a:gd name="T11" fmla="*/ 0 h 22"/>
                <a:gd name="T12" fmla="*/ 12 w 23"/>
                <a:gd name="T13" fmla="*/ 1 h 22"/>
                <a:gd name="T14" fmla="*/ 10 w 23"/>
                <a:gd name="T15" fmla="*/ 1 h 22"/>
                <a:gd name="T16" fmla="*/ 10 w 23"/>
                <a:gd name="T17" fmla="*/ 3 h 22"/>
                <a:gd name="T18" fmla="*/ 11 w 23"/>
                <a:gd name="T19" fmla="*/ 6 h 22"/>
                <a:gd name="T20" fmla="*/ 14 w 23"/>
                <a:gd name="T21" fmla="*/ 14 h 22"/>
                <a:gd name="T22" fmla="*/ 17 w 23"/>
                <a:gd name="T23" fmla="*/ 7 h 22"/>
                <a:gd name="T24" fmla="*/ 18 w 23"/>
                <a:gd name="T25" fmla="*/ 3 h 22"/>
                <a:gd name="T26" fmla="*/ 18 w 23"/>
                <a:gd name="T27" fmla="*/ 2 h 22"/>
                <a:gd name="T28" fmla="*/ 16 w 23"/>
                <a:gd name="T29" fmla="*/ 1 h 22"/>
                <a:gd name="T30" fmla="*/ 16 w 23"/>
                <a:gd name="T31" fmla="*/ 0 h 22"/>
                <a:gd name="T32" fmla="*/ 23 w 23"/>
                <a:gd name="T33" fmla="*/ 0 h 22"/>
                <a:gd name="T34" fmla="*/ 23 w 23"/>
                <a:gd name="T35" fmla="*/ 1 h 22"/>
                <a:gd name="T36" fmla="*/ 21 w 23"/>
                <a:gd name="T37" fmla="*/ 2 h 22"/>
                <a:gd name="T38" fmla="*/ 19 w 23"/>
                <a:gd name="T39" fmla="*/ 5 h 22"/>
                <a:gd name="T40" fmla="*/ 12 w 23"/>
                <a:gd name="T41" fmla="*/ 22 h 22"/>
                <a:gd name="T42" fmla="*/ 11 w 23"/>
                <a:gd name="T4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2">
                  <a:moveTo>
                    <a:pt x="11" y="22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3" y="4"/>
                    <a:pt x="2" y="2"/>
                    <a:pt x="2" y="2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10" y="3"/>
                    <a:pt x="10" y="4"/>
                    <a:pt x="11" y="6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5"/>
                    <a:pt x="18" y="4"/>
                    <a:pt x="18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1" y="2"/>
                  </a:cubicBezTo>
                  <a:cubicBezTo>
                    <a:pt x="21" y="2"/>
                    <a:pt x="20" y="3"/>
                    <a:pt x="19" y="5"/>
                  </a:cubicBezTo>
                  <a:cubicBezTo>
                    <a:pt x="12" y="22"/>
                    <a:pt x="12" y="22"/>
                    <a:pt x="12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56"/>
            <p:cNvSpPr>
              <a:spLocks noEditPoints="1"/>
            </p:cNvSpPr>
            <p:nvPr/>
          </p:nvSpPr>
          <p:spPr bwMode="auto">
            <a:xfrm>
              <a:off x="471" y="2797"/>
              <a:ext cx="28" cy="76"/>
            </a:xfrm>
            <a:custGeom>
              <a:avLst/>
              <a:gdLst>
                <a:gd name="T0" fmla="*/ 9 w 12"/>
                <a:gd name="T1" fmla="*/ 10 h 32"/>
                <a:gd name="T2" fmla="*/ 9 w 12"/>
                <a:gd name="T3" fmla="*/ 27 h 32"/>
                <a:gd name="T4" fmla="*/ 10 w 12"/>
                <a:gd name="T5" fmla="*/ 30 h 32"/>
                <a:gd name="T6" fmla="*/ 12 w 12"/>
                <a:gd name="T7" fmla="*/ 31 h 32"/>
                <a:gd name="T8" fmla="*/ 12 w 12"/>
                <a:gd name="T9" fmla="*/ 32 h 32"/>
                <a:gd name="T10" fmla="*/ 0 w 12"/>
                <a:gd name="T11" fmla="*/ 32 h 32"/>
                <a:gd name="T12" fmla="*/ 0 w 12"/>
                <a:gd name="T13" fmla="*/ 31 h 32"/>
                <a:gd name="T14" fmla="*/ 2 w 12"/>
                <a:gd name="T15" fmla="*/ 30 h 32"/>
                <a:gd name="T16" fmla="*/ 3 w 12"/>
                <a:gd name="T17" fmla="*/ 27 h 32"/>
                <a:gd name="T18" fmla="*/ 3 w 12"/>
                <a:gd name="T19" fmla="*/ 15 h 32"/>
                <a:gd name="T20" fmla="*/ 2 w 12"/>
                <a:gd name="T21" fmla="*/ 12 h 32"/>
                <a:gd name="T22" fmla="*/ 0 w 12"/>
                <a:gd name="T23" fmla="*/ 11 h 32"/>
                <a:gd name="T24" fmla="*/ 0 w 12"/>
                <a:gd name="T25" fmla="*/ 10 h 32"/>
                <a:gd name="T26" fmla="*/ 9 w 12"/>
                <a:gd name="T27" fmla="*/ 10 h 32"/>
                <a:gd name="T28" fmla="*/ 6 w 12"/>
                <a:gd name="T29" fmla="*/ 0 h 32"/>
                <a:gd name="T30" fmla="*/ 9 w 12"/>
                <a:gd name="T31" fmla="*/ 1 h 32"/>
                <a:gd name="T32" fmla="*/ 10 w 12"/>
                <a:gd name="T33" fmla="*/ 3 h 32"/>
                <a:gd name="T34" fmla="*/ 9 w 12"/>
                <a:gd name="T35" fmla="*/ 6 h 32"/>
                <a:gd name="T36" fmla="*/ 6 w 12"/>
                <a:gd name="T37" fmla="*/ 7 h 32"/>
                <a:gd name="T38" fmla="*/ 4 w 12"/>
                <a:gd name="T39" fmla="*/ 6 h 32"/>
                <a:gd name="T40" fmla="*/ 3 w 12"/>
                <a:gd name="T41" fmla="*/ 3 h 32"/>
                <a:gd name="T42" fmla="*/ 4 w 12"/>
                <a:gd name="T43" fmla="*/ 1 h 32"/>
                <a:gd name="T44" fmla="*/ 6 w 12"/>
                <a:gd name="T4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" h="32">
                  <a:moveTo>
                    <a:pt x="9" y="10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9"/>
                    <a:pt x="10" y="30"/>
                    <a:pt x="10" y="30"/>
                  </a:cubicBezTo>
                  <a:cubicBezTo>
                    <a:pt x="10" y="31"/>
                    <a:pt x="11" y="31"/>
                    <a:pt x="12" y="31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2" y="31"/>
                    <a:pt x="2" y="30"/>
                  </a:cubicBezTo>
                  <a:cubicBezTo>
                    <a:pt x="3" y="30"/>
                    <a:pt x="3" y="29"/>
                    <a:pt x="3" y="27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3"/>
                    <a:pt x="3" y="12"/>
                    <a:pt x="2" y="12"/>
                  </a:cubicBezTo>
                  <a:cubicBezTo>
                    <a:pt x="2" y="11"/>
                    <a:pt x="1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9" y="10"/>
                  </a:lnTo>
                  <a:close/>
                  <a:moveTo>
                    <a:pt x="6" y="0"/>
                  </a:moveTo>
                  <a:cubicBezTo>
                    <a:pt x="7" y="0"/>
                    <a:pt x="8" y="0"/>
                    <a:pt x="9" y="1"/>
                  </a:cubicBezTo>
                  <a:cubicBezTo>
                    <a:pt x="9" y="2"/>
                    <a:pt x="10" y="2"/>
                    <a:pt x="10" y="3"/>
                  </a:cubicBezTo>
                  <a:cubicBezTo>
                    <a:pt x="10" y="4"/>
                    <a:pt x="9" y="5"/>
                    <a:pt x="9" y="6"/>
                  </a:cubicBezTo>
                  <a:cubicBezTo>
                    <a:pt x="8" y="7"/>
                    <a:pt x="7" y="7"/>
                    <a:pt x="6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2"/>
                    <a:pt x="4" y="1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57"/>
            <p:cNvSpPr/>
            <p:nvPr/>
          </p:nvSpPr>
          <p:spPr bwMode="auto">
            <a:xfrm>
              <a:off x="504" y="2821"/>
              <a:ext cx="54" cy="52"/>
            </a:xfrm>
            <a:custGeom>
              <a:avLst/>
              <a:gdLst>
                <a:gd name="T0" fmla="*/ 9 w 23"/>
                <a:gd name="T1" fmla="*/ 0 h 22"/>
                <a:gd name="T2" fmla="*/ 9 w 23"/>
                <a:gd name="T3" fmla="*/ 3 h 22"/>
                <a:gd name="T4" fmla="*/ 12 w 23"/>
                <a:gd name="T5" fmla="*/ 0 h 22"/>
                <a:gd name="T6" fmla="*/ 15 w 23"/>
                <a:gd name="T7" fmla="*/ 0 h 22"/>
                <a:gd name="T8" fmla="*/ 19 w 23"/>
                <a:gd name="T9" fmla="*/ 1 h 22"/>
                <a:gd name="T10" fmla="*/ 21 w 23"/>
                <a:gd name="T11" fmla="*/ 4 h 22"/>
                <a:gd name="T12" fmla="*/ 21 w 23"/>
                <a:gd name="T13" fmla="*/ 9 h 22"/>
                <a:gd name="T14" fmla="*/ 21 w 23"/>
                <a:gd name="T15" fmla="*/ 17 h 22"/>
                <a:gd name="T16" fmla="*/ 21 w 23"/>
                <a:gd name="T17" fmla="*/ 20 h 22"/>
                <a:gd name="T18" fmla="*/ 23 w 23"/>
                <a:gd name="T19" fmla="*/ 21 h 22"/>
                <a:gd name="T20" fmla="*/ 23 w 23"/>
                <a:gd name="T21" fmla="*/ 22 h 22"/>
                <a:gd name="T22" fmla="*/ 12 w 23"/>
                <a:gd name="T23" fmla="*/ 22 h 22"/>
                <a:gd name="T24" fmla="*/ 12 w 23"/>
                <a:gd name="T25" fmla="*/ 21 h 22"/>
                <a:gd name="T26" fmla="*/ 14 w 23"/>
                <a:gd name="T27" fmla="*/ 20 h 22"/>
                <a:gd name="T28" fmla="*/ 14 w 23"/>
                <a:gd name="T29" fmla="*/ 17 h 22"/>
                <a:gd name="T30" fmla="*/ 14 w 23"/>
                <a:gd name="T31" fmla="*/ 7 h 22"/>
                <a:gd name="T32" fmla="*/ 14 w 23"/>
                <a:gd name="T33" fmla="*/ 4 h 22"/>
                <a:gd name="T34" fmla="*/ 14 w 23"/>
                <a:gd name="T35" fmla="*/ 3 h 22"/>
                <a:gd name="T36" fmla="*/ 12 w 23"/>
                <a:gd name="T37" fmla="*/ 3 h 22"/>
                <a:gd name="T38" fmla="*/ 9 w 23"/>
                <a:gd name="T39" fmla="*/ 6 h 22"/>
                <a:gd name="T40" fmla="*/ 9 w 23"/>
                <a:gd name="T41" fmla="*/ 17 h 22"/>
                <a:gd name="T42" fmla="*/ 9 w 23"/>
                <a:gd name="T43" fmla="*/ 20 h 22"/>
                <a:gd name="T44" fmla="*/ 11 w 23"/>
                <a:gd name="T45" fmla="*/ 21 h 22"/>
                <a:gd name="T46" fmla="*/ 11 w 23"/>
                <a:gd name="T47" fmla="*/ 22 h 22"/>
                <a:gd name="T48" fmla="*/ 0 w 23"/>
                <a:gd name="T49" fmla="*/ 22 h 22"/>
                <a:gd name="T50" fmla="*/ 0 w 23"/>
                <a:gd name="T51" fmla="*/ 21 h 22"/>
                <a:gd name="T52" fmla="*/ 2 w 23"/>
                <a:gd name="T53" fmla="*/ 20 h 22"/>
                <a:gd name="T54" fmla="*/ 2 w 23"/>
                <a:gd name="T55" fmla="*/ 17 h 22"/>
                <a:gd name="T56" fmla="*/ 2 w 23"/>
                <a:gd name="T57" fmla="*/ 5 h 22"/>
                <a:gd name="T58" fmla="*/ 2 w 23"/>
                <a:gd name="T59" fmla="*/ 2 h 22"/>
                <a:gd name="T60" fmla="*/ 0 w 23"/>
                <a:gd name="T61" fmla="*/ 1 h 22"/>
                <a:gd name="T62" fmla="*/ 0 w 23"/>
                <a:gd name="T63" fmla="*/ 0 h 22"/>
                <a:gd name="T64" fmla="*/ 9 w 23"/>
                <a:gd name="T6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" h="22">
                  <a:moveTo>
                    <a:pt x="9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1" y="1"/>
                    <a:pt x="12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7" y="0"/>
                    <a:pt x="18" y="0"/>
                    <a:pt x="19" y="1"/>
                  </a:cubicBezTo>
                  <a:cubicBezTo>
                    <a:pt x="20" y="1"/>
                    <a:pt x="20" y="2"/>
                    <a:pt x="21" y="4"/>
                  </a:cubicBezTo>
                  <a:cubicBezTo>
                    <a:pt x="21" y="4"/>
                    <a:pt x="21" y="6"/>
                    <a:pt x="21" y="9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20"/>
                    <a:pt x="21" y="20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4" y="20"/>
                    <a:pt x="14" y="20"/>
                  </a:cubicBezTo>
                  <a:cubicBezTo>
                    <a:pt x="14" y="19"/>
                    <a:pt x="14" y="19"/>
                    <a:pt x="14" y="1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5"/>
                    <a:pt x="14" y="4"/>
                  </a:cubicBezTo>
                  <a:cubicBezTo>
                    <a:pt x="14" y="4"/>
                    <a:pt x="14" y="3"/>
                    <a:pt x="14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1" y="3"/>
                    <a:pt x="10" y="4"/>
                    <a:pt x="9" y="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9"/>
                    <a:pt x="9" y="20"/>
                    <a:pt x="9" y="20"/>
                  </a:cubicBezTo>
                  <a:cubicBezTo>
                    <a:pt x="10" y="20"/>
                    <a:pt x="10" y="21"/>
                    <a:pt x="11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2" y="20"/>
                    <a:pt x="2" y="20"/>
                  </a:cubicBezTo>
                  <a:cubicBezTo>
                    <a:pt x="2" y="20"/>
                    <a:pt x="2" y="19"/>
                    <a:pt x="2" y="1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58"/>
            <p:cNvSpPr>
              <a:spLocks noEditPoints="1"/>
            </p:cNvSpPr>
            <p:nvPr/>
          </p:nvSpPr>
          <p:spPr bwMode="auto">
            <a:xfrm>
              <a:off x="565" y="2821"/>
              <a:ext cx="50" cy="76"/>
            </a:xfrm>
            <a:custGeom>
              <a:avLst/>
              <a:gdLst>
                <a:gd name="T0" fmla="*/ 14 w 21"/>
                <a:gd name="T1" fmla="*/ 0 h 32"/>
                <a:gd name="T2" fmla="*/ 21 w 21"/>
                <a:gd name="T3" fmla="*/ 0 h 32"/>
                <a:gd name="T4" fmla="*/ 21 w 21"/>
                <a:gd name="T5" fmla="*/ 3 h 32"/>
                <a:gd name="T6" fmla="*/ 17 w 21"/>
                <a:gd name="T7" fmla="*/ 3 h 32"/>
                <a:gd name="T8" fmla="*/ 19 w 21"/>
                <a:gd name="T9" fmla="*/ 5 h 32"/>
                <a:gd name="T10" fmla="*/ 19 w 21"/>
                <a:gd name="T11" fmla="*/ 8 h 32"/>
                <a:gd name="T12" fmla="*/ 18 w 21"/>
                <a:gd name="T13" fmla="*/ 12 h 32"/>
                <a:gd name="T14" fmla="*/ 14 w 21"/>
                <a:gd name="T15" fmla="*/ 14 h 32"/>
                <a:gd name="T16" fmla="*/ 11 w 21"/>
                <a:gd name="T17" fmla="*/ 15 h 32"/>
                <a:gd name="T18" fmla="*/ 8 w 21"/>
                <a:gd name="T19" fmla="*/ 15 h 32"/>
                <a:gd name="T20" fmla="*/ 6 w 21"/>
                <a:gd name="T21" fmla="*/ 16 h 32"/>
                <a:gd name="T22" fmla="*/ 5 w 21"/>
                <a:gd name="T23" fmla="*/ 17 h 32"/>
                <a:gd name="T24" fmla="*/ 6 w 21"/>
                <a:gd name="T25" fmla="*/ 19 h 32"/>
                <a:gd name="T26" fmla="*/ 8 w 21"/>
                <a:gd name="T27" fmla="*/ 19 h 32"/>
                <a:gd name="T28" fmla="*/ 12 w 21"/>
                <a:gd name="T29" fmla="*/ 19 h 32"/>
                <a:gd name="T30" fmla="*/ 19 w 21"/>
                <a:gd name="T31" fmla="*/ 20 h 32"/>
                <a:gd name="T32" fmla="*/ 21 w 21"/>
                <a:gd name="T33" fmla="*/ 25 h 32"/>
                <a:gd name="T34" fmla="*/ 20 w 21"/>
                <a:gd name="T35" fmla="*/ 28 h 32"/>
                <a:gd name="T36" fmla="*/ 17 w 21"/>
                <a:gd name="T37" fmla="*/ 31 h 32"/>
                <a:gd name="T38" fmla="*/ 10 w 21"/>
                <a:gd name="T39" fmla="*/ 32 h 32"/>
                <a:gd name="T40" fmla="*/ 5 w 21"/>
                <a:gd name="T41" fmla="*/ 31 h 32"/>
                <a:gd name="T42" fmla="*/ 1 w 21"/>
                <a:gd name="T43" fmla="*/ 30 h 32"/>
                <a:gd name="T44" fmla="*/ 0 w 21"/>
                <a:gd name="T45" fmla="*/ 28 h 32"/>
                <a:gd name="T46" fmla="*/ 1 w 21"/>
                <a:gd name="T47" fmla="*/ 26 h 32"/>
                <a:gd name="T48" fmla="*/ 4 w 21"/>
                <a:gd name="T49" fmla="*/ 24 h 32"/>
                <a:gd name="T50" fmla="*/ 1 w 21"/>
                <a:gd name="T51" fmla="*/ 20 h 32"/>
                <a:gd name="T52" fmla="*/ 2 w 21"/>
                <a:gd name="T53" fmla="*/ 17 h 32"/>
                <a:gd name="T54" fmla="*/ 6 w 21"/>
                <a:gd name="T55" fmla="*/ 15 h 32"/>
                <a:gd name="T56" fmla="*/ 2 w 21"/>
                <a:gd name="T57" fmla="*/ 12 h 32"/>
                <a:gd name="T58" fmla="*/ 0 w 21"/>
                <a:gd name="T59" fmla="*/ 7 h 32"/>
                <a:gd name="T60" fmla="*/ 3 w 21"/>
                <a:gd name="T61" fmla="*/ 2 h 32"/>
                <a:gd name="T62" fmla="*/ 10 w 21"/>
                <a:gd name="T63" fmla="*/ 0 h 32"/>
                <a:gd name="T64" fmla="*/ 14 w 21"/>
                <a:gd name="T65" fmla="*/ 0 h 32"/>
                <a:gd name="T66" fmla="*/ 9 w 21"/>
                <a:gd name="T67" fmla="*/ 25 h 32"/>
                <a:gd name="T68" fmla="*/ 6 w 21"/>
                <a:gd name="T69" fmla="*/ 25 h 32"/>
                <a:gd name="T70" fmla="*/ 4 w 21"/>
                <a:gd name="T71" fmla="*/ 27 h 32"/>
                <a:gd name="T72" fmla="*/ 6 w 21"/>
                <a:gd name="T73" fmla="*/ 29 h 32"/>
                <a:gd name="T74" fmla="*/ 11 w 21"/>
                <a:gd name="T75" fmla="*/ 30 h 32"/>
                <a:gd name="T76" fmla="*/ 16 w 21"/>
                <a:gd name="T77" fmla="*/ 29 h 32"/>
                <a:gd name="T78" fmla="*/ 17 w 21"/>
                <a:gd name="T79" fmla="*/ 27 h 32"/>
                <a:gd name="T80" fmla="*/ 17 w 21"/>
                <a:gd name="T81" fmla="*/ 26 h 32"/>
                <a:gd name="T82" fmla="*/ 15 w 21"/>
                <a:gd name="T83" fmla="*/ 25 h 32"/>
                <a:gd name="T84" fmla="*/ 9 w 21"/>
                <a:gd name="T85" fmla="*/ 25 h 32"/>
                <a:gd name="T86" fmla="*/ 10 w 21"/>
                <a:gd name="T87" fmla="*/ 1 h 32"/>
                <a:gd name="T88" fmla="*/ 8 w 21"/>
                <a:gd name="T89" fmla="*/ 2 h 32"/>
                <a:gd name="T90" fmla="*/ 7 w 21"/>
                <a:gd name="T91" fmla="*/ 8 h 32"/>
                <a:gd name="T92" fmla="*/ 8 w 21"/>
                <a:gd name="T93" fmla="*/ 13 h 32"/>
                <a:gd name="T94" fmla="*/ 10 w 21"/>
                <a:gd name="T95" fmla="*/ 14 h 32"/>
                <a:gd name="T96" fmla="*/ 12 w 21"/>
                <a:gd name="T97" fmla="*/ 13 h 32"/>
                <a:gd name="T98" fmla="*/ 13 w 21"/>
                <a:gd name="T99" fmla="*/ 8 h 32"/>
                <a:gd name="T100" fmla="*/ 12 w 21"/>
                <a:gd name="T101" fmla="*/ 2 h 32"/>
                <a:gd name="T102" fmla="*/ 10 w 21"/>
                <a:gd name="T10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" h="32">
                  <a:moveTo>
                    <a:pt x="1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4"/>
                    <a:pt x="18" y="4"/>
                    <a:pt x="19" y="5"/>
                  </a:cubicBezTo>
                  <a:cubicBezTo>
                    <a:pt x="19" y="6"/>
                    <a:pt x="19" y="7"/>
                    <a:pt x="19" y="8"/>
                  </a:cubicBezTo>
                  <a:cubicBezTo>
                    <a:pt x="19" y="9"/>
                    <a:pt x="19" y="10"/>
                    <a:pt x="18" y="12"/>
                  </a:cubicBezTo>
                  <a:cubicBezTo>
                    <a:pt x="17" y="13"/>
                    <a:pt x="16" y="14"/>
                    <a:pt x="14" y="14"/>
                  </a:cubicBezTo>
                  <a:cubicBezTo>
                    <a:pt x="13" y="15"/>
                    <a:pt x="12" y="15"/>
                    <a:pt x="11" y="15"/>
                  </a:cubicBezTo>
                  <a:cubicBezTo>
                    <a:pt x="10" y="15"/>
                    <a:pt x="10" y="15"/>
                    <a:pt x="8" y="15"/>
                  </a:cubicBezTo>
                  <a:cubicBezTo>
                    <a:pt x="7" y="15"/>
                    <a:pt x="7" y="15"/>
                    <a:pt x="6" y="16"/>
                  </a:cubicBezTo>
                  <a:cubicBezTo>
                    <a:pt x="6" y="16"/>
                    <a:pt x="5" y="17"/>
                    <a:pt x="5" y="17"/>
                  </a:cubicBezTo>
                  <a:cubicBezTo>
                    <a:pt x="5" y="18"/>
                    <a:pt x="6" y="18"/>
                    <a:pt x="6" y="19"/>
                  </a:cubicBezTo>
                  <a:cubicBezTo>
                    <a:pt x="6" y="19"/>
                    <a:pt x="7" y="19"/>
                    <a:pt x="8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20" y="21"/>
                    <a:pt x="21" y="23"/>
                    <a:pt x="21" y="25"/>
                  </a:cubicBezTo>
                  <a:cubicBezTo>
                    <a:pt x="21" y="26"/>
                    <a:pt x="21" y="27"/>
                    <a:pt x="20" y="28"/>
                  </a:cubicBezTo>
                  <a:cubicBezTo>
                    <a:pt x="19" y="29"/>
                    <a:pt x="18" y="30"/>
                    <a:pt x="17" y="31"/>
                  </a:cubicBezTo>
                  <a:cubicBezTo>
                    <a:pt x="15" y="31"/>
                    <a:pt x="13" y="32"/>
                    <a:pt x="10" y="32"/>
                  </a:cubicBezTo>
                  <a:cubicBezTo>
                    <a:pt x="8" y="32"/>
                    <a:pt x="6" y="32"/>
                    <a:pt x="5" y="31"/>
                  </a:cubicBezTo>
                  <a:cubicBezTo>
                    <a:pt x="3" y="31"/>
                    <a:pt x="2" y="30"/>
                    <a:pt x="1" y="30"/>
                  </a:cubicBezTo>
                  <a:cubicBezTo>
                    <a:pt x="1" y="29"/>
                    <a:pt x="0" y="28"/>
                    <a:pt x="0" y="28"/>
                  </a:cubicBezTo>
                  <a:cubicBezTo>
                    <a:pt x="0" y="27"/>
                    <a:pt x="1" y="26"/>
                    <a:pt x="1" y="26"/>
                  </a:cubicBezTo>
                  <a:cubicBezTo>
                    <a:pt x="2" y="25"/>
                    <a:pt x="3" y="25"/>
                    <a:pt x="4" y="24"/>
                  </a:cubicBezTo>
                  <a:cubicBezTo>
                    <a:pt x="2" y="23"/>
                    <a:pt x="1" y="22"/>
                    <a:pt x="1" y="20"/>
                  </a:cubicBezTo>
                  <a:cubicBezTo>
                    <a:pt x="1" y="19"/>
                    <a:pt x="1" y="18"/>
                    <a:pt x="2" y="17"/>
                  </a:cubicBezTo>
                  <a:cubicBezTo>
                    <a:pt x="3" y="16"/>
                    <a:pt x="4" y="15"/>
                    <a:pt x="6" y="15"/>
                  </a:cubicBezTo>
                  <a:cubicBezTo>
                    <a:pt x="4" y="14"/>
                    <a:pt x="3" y="13"/>
                    <a:pt x="2" y="12"/>
                  </a:cubicBezTo>
                  <a:cubicBezTo>
                    <a:pt x="1" y="10"/>
                    <a:pt x="0" y="9"/>
                    <a:pt x="0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0"/>
                    <a:pt x="7" y="0"/>
                    <a:pt x="10" y="0"/>
                  </a:cubicBezTo>
                  <a:cubicBezTo>
                    <a:pt x="11" y="0"/>
                    <a:pt x="12" y="0"/>
                    <a:pt x="14" y="0"/>
                  </a:cubicBezTo>
                  <a:close/>
                  <a:moveTo>
                    <a:pt x="9" y="25"/>
                  </a:moveTo>
                  <a:cubicBezTo>
                    <a:pt x="7" y="25"/>
                    <a:pt x="6" y="25"/>
                    <a:pt x="6" y="25"/>
                  </a:cubicBezTo>
                  <a:cubicBezTo>
                    <a:pt x="5" y="26"/>
                    <a:pt x="4" y="26"/>
                    <a:pt x="4" y="27"/>
                  </a:cubicBezTo>
                  <a:cubicBezTo>
                    <a:pt x="4" y="28"/>
                    <a:pt x="5" y="29"/>
                    <a:pt x="6" y="29"/>
                  </a:cubicBezTo>
                  <a:cubicBezTo>
                    <a:pt x="6" y="30"/>
                    <a:pt x="8" y="30"/>
                    <a:pt x="11" y="30"/>
                  </a:cubicBezTo>
                  <a:cubicBezTo>
                    <a:pt x="13" y="30"/>
                    <a:pt x="14" y="30"/>
                    <a:pt x="16" y="29"/>
                  </a:cubicBezTo>
                  <a:cubicBezTo>
                    <a:pt x="17" y="29"/>
                    <a:pt x="17" y="28"/>
                    <a:pt x="17" y="27"/>
                  </a:cubicBezTo>
                  <a:cubicBezTo>
                    <a:pt x="17" y="27"/>
                    <a:pt x="17" y="26"/>
                    <a:pt x="17" y="26"/>
                  </a:cubicBezTo>
                  <a:cubicBezTo>
                    <a:pt x="17" y="26"/>
                    <a:pt x="16" y="25"/>
                    <a:pt x="15" y="25"/>
                  </a:cubicBezTo>
                  <a:cubicBezTo>
                    <a:pt x="14" y="25"/>
                    <a:pt x="12" y="25"/>
                    <a:pt x="9" y="25"/>
                  </a:cubicBezTo>
                  <a:close/>
                  <a:moveTo>
                    <a:pt x="10" y="1"/>
                  </a:moveTo>
                  <a:cubicBezTo>
                    <a:pt x="9" y="1"/>
                    <a:pt x="8" y="1"/>
                    <a:pt x="8" y="2"/>
                  </a:cubicBezTo>
                  <a:cubicBezTo>
                    <a:pt x="7" y="3"/>
                    <a:pt x="7" y="5"/>
                    <a:pt x="7" y="8"/>
                  </a:cubicBezTo>
                  <a:cubicBezTo>
                    <a:pt x="7" y="10"/>
                    <a:pt x="7" y="12"/>
                    <a:pt x="8" y="13"/>
                  </a:cubicBezTo>
                  <a:cubicBezTo>
                    <a:pt x="8" y="13"/>
                    <a:pt x="9" y="14"/>
                    <a:pt x="10" y="14"/>
                  </a:cubicBezTo>
                  <a:cubicBezTo>
                    <a:pt x="11" y="14"/>
                    <a:pt x="12" y="13"/>
                    <a:pt x="12" y="13"/>
                  </a:cubicBezTo>
                  <a:cubicBezTo>
                    <a:pt x="13" y="12"/>
                    <a:pt x="13" y="10"/>
                    <a:pt x="13" y="8"/>
                  </a:cubicBezTo>
                  <a:cubicBezTo>
                    <a:pt x="13" y="5"/>
                    <a:pt x="13" y="3"/>
                    <a:pt x="12" y="2"/>
                  </a:cubicBezTo>
                  <a:cubicBezTo>
                    <a:pt x="12" y="1"/>
                    <a:pt x="11" y="1"/>
                    <a:pt x="1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259"/>
            <p:cNvSpPr>
              <a:spLocks noEditPoints="1"/>
            </p:cNvSpPr>
            <p:nvPr/>
          </p:nvSpPr>
          <p:spPr bwMode="auto">
            <a:xfrm>
              <a:off x="648" y="2799"/>
              <a:ext cx="67" cy="74"/>
            </a:xfrm>
            <a:custGeom>
              <a:avLst/>
              <a:gdLst>
                <a:gd name="T0" fmla="*/ 20 w 28"/>
                <a:gd name="T1" fmla="*/ 14 h 31"/>
                <a:gd name="T2" fmla="*/ 26 w 28"/>
                <a:gd name="T3" fmla="*/ 17 h 31"/>
                <a:gd name="T4" fmla="*/ 28 w 28"/>
                <a:gd name="T5" fmla="*/ 22 h 31"/>
                <a:gd name="T6" fmla="*/ 26 w 28"/>
                <a:gd name="T7" fmla="*/ 28 h 31"/>
                <a:gd name="T8" fmla="*/ 16 w 28"/>
                <a:gd name="T9" fmla="*/ 31 h 31"/>
                <a:gd name="T10" fmla="*/ 0 w 28"/>
                <a:gd name="T11" fmla="*/ 31 h 31"/>
                <a:gd name="T12" fmla="*/ 0 w 28"/>
                <a:gd name="T13" fmla="*/ 30 h 31"/>
                <a:gd name="T14" fmla="*/ 3 w 28"/>
                <a:gd name="T15" fmla="*/ 29 h 31"/>
                <a:gd name="T16" fmla="*/ 4 w 28"/>
                <a:gd name="T17" fmla="*/ 28 h 31"/>
                <a:gd name="T18" fmla="*/ 4 w 28"/>
                <a:gd name="T19" fmla="*/ 25 h 31"/>
                <a:gd name="T20" fmla="*/ 4 w 28"/>
                <a:gd name="T21" fmla="*/ 5 h 31"/>
                <a:gd name="T22" fmla="*/ 4 w 28"/>
                <a:gd name="T23" fmla="*/ 2 h 31"/>
                <a:gd name="T24" fmla="*/ 3 w 28"/>
                <a:gd name="T25" fmla="*/ 1 h 31"/>
                <a:gd name="T26" fmla="*/ 0 w 28"/>
                <a:gd name="T27" fmla="*/ 0 h 31"/>
                <a:gd name="T28" fmla="*/ 0 w 28"/>
                <a:gd name="T29" fmla="*/ 0 h 31"/>
                <a:gd name="T30" fmla="*/ 15 w 28"/>
                <a:gd name="T31" fmla="*/ 0 h 31"/>
                <a:gd name="T32" fmla="*/ 22 w 28"/>
                <a:gd name="T33" fmla="*/ 0 h 31"/>
                <a:gd name="T34" fmla="*/ 26 w 28"/>
                <a:gd name="T35" fmla="*/ 3 h 31"/>
                <a:gd name="T36" fmla="*/ 27 w 28"/>
                <a:gd name="T37" fmla="*/ 7 h 31"/>
                <a:gd name="T38" fmla="*/ 25 w 28"/>
                <a:gd name="T39" fmla="*/ 11 h 31"/>
                <a:gd name="T40" fmla="*/ 20 w 28"/>
                <a:gd name="T41" fmla="*/ 14 h 31"/>
                <a:gd name="T42" fmla="*/ 11 w 28"/>
                <a:gd name="T43" fmla="*/ 15 h 31"/>
                <a:gd name="T44" fmla="*/ 11 w 28"/>
                <a:gd name="T45" fmla="*/ 25 h 31"/>
                <a:gd name="T46" fmla="*/ 11 w 28"/>
                <a:gd name="T47" fmla="*/ 26 h 31"/>
                <a:gd name="T48" fmla="*/ 12 w 28"/>
                <a:gd name="T49" fmla="*/ 28 h 31"/>
                <a:gd name="T50" fmla="*/ 14 w 28"/>
                <a:gd name="T51" fmla="*/ 29 h 31"/>
                <a:gd name="T52" fmla="*/ 17 w 28"/>
                <a:gd name="T53" fmla="*/ 28 h 31"/>
                <a:gd name="T54" fmla="*/ 20 w 28"/>
                <a:gd name="T55" fmla="*/ 26 h 31"/>
                <a:gd name="T56" fmla="*/ 20 w 28"/>
                <a:gd name="T57" fmla="*/ 22 h 31"/>
                <a:gd name="T58" fmla="*/ 19 w 28"/>
                <a:gd name="T59" fmla="*/ 18 h 31"/>
                <a:gd name="T60" fmla="*/ 17 w 28"/>
                <a:gd name="T61" fmla="*/ 16 h 31"/>
                <a:gd name="T62" fmla="*/ 11 w 28"/>
                <a:gd name="T63" fmla="*/ 15 h 31"/>
                <a:gd name="T64" fmla="*/ 11 w 28"/>
                <a:gd name="T65" fmla="*/ 14 h 31"/>
                <a:gd name="T66" fmla="*/ 16 w 28"/>
                <a:gd name="T67" fmla="*/ 13 h 31"/>
                <a:gd name="T68" fmla="*/ 19 w 28"/>
                <a:gd name="T69" fmla="*/ 11 h 31"/>
                <a:gd name="T70" fmla="*/ 19 w 28"/>
                <a:gd name="T71" fmla="*/ 7 h 31"/>
                <a:gd name="T72" fmla="*/ 19 w 28"/>
                <a:gd name="T73" fmla="*/ 4 h 31"/>
                <a:gd name="T74" fmla="*/ 16 w 28"/>
                <a:gd name="T75" fmla="*/ 2 h 31"/>
                <a:gd name="T76" fmla="*/ 11 w 28"/>
                <a:gd name="T77" fmla="*/ 1 h 31"/>
                <a:gd name="T78" fmla="*/ 11 w 28"/>
                <a:gd name="T79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8" h="31">
                  <a:moveTo>
                    <a:pt x="20" y="14"/>
                  </a:moveTo>
                  <a:cubicBezTo>
                    <a:pt x="23" y="15"/>
                    <a:pt x="25" y="16"/>
                    <a:pt x="26" y="17"/>
                  </a:cubicBezTo>
                  <a:cubicBezTo>
                    <a:pt x="28" y="18"/>
                    <a:pt x="28" y="20"/>
                    <a:pt x="28" y="22"/>
                  </a:cubicBezTo>
                  <a:cubicBezTo>
                    <a:pt x="28" y="24"/>
                    <a:pt x="28" y="26"/>
                    <a:pt x="26" y="28"/>
                  </a:cubicBezTo>
                  <a:cubicBezTo>
                    <a:pt x="23" y="30"/>
                    <a:pt x="20" y="31"/>
                    <a:pt x="16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2" y="30"/>
                    <a:pt x="3" y="29"/>
                  </a:cubicBezTo>
                  <a:cubicBezTo>
                    <a:pt x="3" y="29"/>
                    <a:pt x="4" y="29"/>
                    <a:pt x="4" y="28"/>
                  </a:cubicBezTo>
                  <a:cubicBezTo>
                    <a:pt x="4" y="28"/>
                    <a:pt x="4" y="27"/>
                    <a:pt x="4" y="2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1" y="0"/>
                    <a:pt x="22" y="0"/>
                  </a:cubicBezTo>
                  <a:cubicBezTo>
                    <a:pt x="24" y="1"/>
                    <a:pt x="25" y="2"/>
                    <a:pt x="26" y="3"/>
                  </a:cubicBezTo>
                  <a:cubicBezTo>
                    <a:pt x="27" y="5"/>
                    <a:pt x="27" y="6"/>
                    <a:pt x="27" y="7"/>
                  </a:cubicBezTo>
                  <a:cubicBezTo>
                    <a:pt x="27" y="9"/>
                    <a:pt x="27" y="10"/>
                    <a:pt x="25" y="11"/>
                  </a:cubicBezTo>
                  <a:cubicBezTo>
                    <a:pt x="24" y="13"/>
                    <a:pt x="22" y="13"/>
                    <a:pt x="20" y="14"/>
                  </a:cubicBezTo>
                  <a:close/>
                  <a:moveTo>
                    <a:pt x="11" y="15"/>
                  </a:move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2" y="29"/>
                    <a:pt x="13" y="29"/>
                    <a:pt x="14" y="29"/>
                  </a:cubicBezTo>
                  <a:cubicBezTo>
                    <a:pt x="15" y="29"/>
                    <a:pt x="16" y="29"/>
                    <a:pt x="17" y="28"/>
                  </a:cubicBezTo>
                  <a:cubicBezTo>
                    <a:pt x="18" y="28"/>
                    <a:pt x="19" y="27"/>
                    <a:pt x="20" y="26"/>
                  </a:cubicBezTo>
                  <a:cubicBezTo>
                    <a:pt x="20" y="25"/>
                    <a:pt x="20" y="24"/>
                    <a:pt x="20" y="22"/>
                  </a:cubicBezTo>
                  <a:cubicBezTo>
                    <a:pt x="20" y="21"/>
                    <a:pt x="20" y="20"/>
                    <a:pt x="19" y="18"/>
                  </a:cubicBezTo>
                  <a:cubicBezTo>
                    <a:pt x="19" y="17"/>
                    <a:pt x="18" y="16"/>
                    <a:pt x="17" y="16"/>
                  </a:cubicBezTo>
                  <a:cubicBezTo>
                    <a:pt x="15" y="16"/>
                    <a:pt x="14" y="15"/>
                    <a:pt x="11" y="15"/>
                  </a:cubicBezTo>
                  <a:close/>
                  <a:moveTo>
                    <a:pt x="11" y="14"/>
                  </a:moveTo>
                  <a:cubicBezTo>
                    <a:pt x="14" y="14"/>
                    <a:pt x="15" y="13"/>
                    <a:pt x="16" y="13"/>
                  </a:cubicBezTo>
                  <a:cubicBezTo>
                    <a:pt x="17" y="12"/>
                    <a:pt x="18" y="12"/>
                    <a:pt x="19" y="11"/>
                  </a:cubicBezTo>
                  <a:cubicBezTo>
                    <a:pt x="19" y="10"/>
                    <a:pt x="19" y="9"/>
                    <a:pt x="19" y="7"/>
                  </a:cubicBezTo>
                  <a:cubicBezTo>
                    <a:pt x="19" y="6"/>
                    <a:pt x="19" y="5"/>
                    <a:pt x="19" y="4"/>
                  </a:cubicBezTo>
                  <a:cubicBezTo>
                    <a:pt x="18" y="3"/>
                    <a:pt x="17" y="2"/>
                    <a:pt x="16" y="2"/>
                  </a:cubicBezTo>
                  <a:cubicBezTo>
                    <a:pt x="15" y="1"/>
                    <a:pt x="14" y="1"/>
                    <a:pt x="11" y="1"/>
                  </a:cubicBezTo>
                  <a:lnTo>
                    <a:pt x="11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60"/>
            <p:cNvSpPr>
              <a:spLocks noEditPoints="1"/>
            </p:cNvSpPr>
            <p:nvPr/>
          </p:nvSpPr>
          <p:spPr bwMode="auto">
            <a:xfrm>
              <a:off x="724" y="2821"/>
              <a:ext cx="47" cy="52"/>
            </a:xfrm>
            <a:custGeom>
              <a:avLst/>
              <a:gdLst>
                <a:gd name="T0" fmla="*/ 10 w 20"/>
                <a:gd name="T1" fmla="*/ 0 h 22"/>
                <a:gd name="T2" fmla="*/ 15 w 20"/>
                <a:gd name="T3" fmla="*/ 1 h 22"/>
                <a:gd name="T4" fmla="*/ 19 w 20"/>
                <a:gd name="T5" fmla="*/ 5 h 22"/>
                <a:gd name="T6" fmla="*/ 20 w 20"/>
                <a:gd name="T7" fmla="*/ 11 h 22"/>
                <a:gd name="T8" fmla="*/ 18 w 20"/>
                <a:gd name="T9" fmla="*/ 19 h 22"/>
                <a:gd name="T10" fmla="*/ 10 w 20"/>
                <a:gd name="T11" fmla="*/ 22 h 22"/>
                <a:gd name="T12" fmla="*/ 2 w 20"/>
                <a:gd name="T13" fmla="*/ 19 h 22"/>
                <a:gd name="T14" fmla="*/ 0 w 20"/>
                <a:gd name="T15" fmla="*/ 11 h 22"/>
                <a:gd name="T16" fmla="*/ 3 w 20"/>
                <a:gd name="T17" fmla="*/ 3 h 22"/>
                <a:gd name="T18" fmla="*/ 10 w 20"/>
                <a:gd name="T19" fmla="*/ 0 h 22"/>
                <a:gd name="T20" fmla="*/ 10 w 20"/>
                <a:gd name="T21" fmla="*/ 1 h 22"/>
                <a:gd name="T22" fmla="*/ 8 w 20"/>
                <a:gd name="T23" fmla="*/ 2 h 22"/>
                <a:gd name="T24" fmla="*/ 7 w 20"/>
                <a:gd name="T25" fmla="*/ 6 h 22"/>
                <a:gd name="T26" fmla="*/ 7 w 20"/>
                <a:gd name="T27" fmla="*/ 13 h 22"/>
                <a:gd name="T28" fmla="*/ 7 w 20"/>
                <a:gd name="T29" fmla="*/ 17 h 22"/>
                <a:gd name="T30" fmla="*/ 8 w 20"/>
                <a:gd name="T31" fmla="*/ 20 h 22"/>
                <a:gd name="T32" fmla="*/ 10 w 20"/>
                <a:gd name="T33" fmla="*/ 21 h 22"/>
                <a:gd name="T34" fmla="*/ 12 w 20"/>
                <a:gd name="T35" fmla="*/ 20 h 22"/>
                <a:gd name="T36" fmla="*/ 13 w 20"/>
                <a:gd name="T37" fmla="*/ 18 h 22"/>
                <a:gd name="T38" fmla="*/ 13 w 20"/>
                <a:gd name="T39" fmla="*/ 9 h 22"/>
                <a:gd name="T40" fmla="*/ 13 w 20"/>
                <a:gd name="T41" fmla="*/ 4 h 22"/>
                <a:gd name="T42" fmla="*/ 11 w 20"/>
                <a:gd name="T43" fmla="*/ 2 h 22"/>
                <a:gd name="T44" fmla="*/ 10 w 20"/>
                <a:gd name="T45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22">
                  <a:moveTo>
                    <a:pt x="10" y="0"/>
                  </a:moveTo>
                  <a:cubicBezTo>
                    <a:pt x="12" y="0"/>
                    <a:pt x="13" y="0"/>
                    <a:pt x="15" y="1"/>
                  </a:cubicBezTo>
                  <a:cubicBezTo>
                    <a:pt x="17" y="2"/>
                    <a:pt x="18" y="3"/>
                    <a:pt x="19" y="5"/>
                  </a:cubicBezTo>
                  <a:cubicBezTo>
                    <a:pt x="20" y="7"/>
                    <a:pt x="20" y="9"/>
                    <a:pt x="20" y="11"/>
                  </a:cubicBezTo>
                  <a:cubicBezTo>
                    <a:pt x="20" y="14"/>
                    <a:pt x="19" y="17"/>
                    <a:pt x="18" y="19"/>
                  </a:cubicBezTo>
                  <a:cubicBezTo>
                    <a:pt x="16" y="21"/>
                    <a:pt x="13" y="22"/>
                    <a:pt x="10" y="22"/>
                  </a:cubicBezTo>
                  <a:cubicBezTo>
                    <a:pt x="7" y="22"/>
                    <a:pt x="4" y="21"/>
                    <a:pt x="2" y="19"/>
                  </a:cubicBezTo>
                  <a:cubicBezTo>
                    <a:pt x="1" y="17"/>
                    <a:pt x="0" y="14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4" y="1"/>
                    <a:pt x="7" y="0"/>
                    <a:pt x="10" y="0"/>
                  </a:cubicBezTo>
                  <a:close/>
                  <a:moveTo>
                    <a:pt x="10" y="1"/>
                  </a:moveTo>
                  <a:cubicBezTo>
                    <a:pt x="9" y="1"/>
                    <a:pt x="8" y="1"/>
                    <a:pt x="8" y="2"/>
                  </a:cubicBezTo>
                  <a:cubicBezTo>
                    <a:pt x="7" y="3"/>
                    <a:pt x="7" y="4"/>
                    <a:pt x="7" y="6"/>
                  </a:cubicBezTo>
                  <a:cubicBezTo>
                    <a:pt x="7" y="7"/>
                    <a:pt x="7" y="10"/>
                    <a:pt x="7" y="13"/>
                  </a:cubicBezTo>
                  <a:cubicBezTo>
                    <a:pt x="7" y="14"/>
                    <a:pt x="7" y="16"/>
                    <a:pt x="7" y="17"/>
                  </a:cubicBezTo>
                  <a:cubicBezTo>
                    <a:pt x="7" y="19"/>
                    <a:pt x="7" y="19"/>
                    <a:pt x="8" y="20"/>
                  </a:cubicBezTo>
                  <a:cubicBezTo>
                    <a:pt x="8" y="20"/>
                    <a:pt x="9" y="21"/>
                    <a:pt x="10" y="21"/>
                  </a:cubicBezTo>
                  <a:cubicBezTo>
                    <a:pt x="11" y="21"/>
                    <a:pt x="11" y="21"/>
                    <a:pt x="12" y="20"/>
                  </a:cubicBezTo>
                  <a:cubicBezTo>
                    <a:pt x="12" y="20"/>
                    <a:pt x="13" y="19"/>
                    <a:pt x="13" y="18"/>
                  </a:cubicBezTo>
                  <a:cubicBezTo>
                    <a:pt x="13" y="17"/>
                    <a:pt x="13" y="14"/>
                    <a:pt x="13" y="9"/>
                  </a:cubicBezTo>
                  <a:cubicBezTo>
                    <a:pt x="13" y="7"/>
                    <a:pt x="13" y="5"/>
                    <a:pt x="13" y="4"/>
                  </a:cubicBezTo>
                  <a:cubicBezTo>
                    <a:pt x="12" y="3"/>
                    <a:pt x="12" y="2"/>
                    <a:pt x="11" y="2"/>
                  </a:cubicBezTo>
                  <a:cubicBezTo>
                    <a:pt x="11" y="1"/>
                    <a:pt x="11" y="1"/>
                    <a:pt x="1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61"/>
            <p:cNvSpPr/>
            <p:nvPr/>
          </p:nvSpPr>
          <p:spPr bwMode="auto">
            <a:xfrm>
              <a:off x="776" y="2802"/>
              <a:ext cx="36" cy="71"/>
            </a:xfrm>
            <a:custGeom>
              <a:avLst/>
              <a:gdLst>
                <a:gd name="T0" fmla="*/ 10 w 15"/>
                <a:gd name="T1" fmla="*/ 0 h 30"/>
                <a:gd name="T2" fmla="*/ 10 w 15"/>
                <a:gd name="T3" fmla="*/ 8 h 30"/>
                <a:gd name="T4" fmla="*/ 15 w 15"/>
                <a:gd name="T5" fmla="*/ 8 h 30"/>
                <a:gd name="T6" fmla="*/ 15 w 15"/>
                <a:gd name="T7" fmla="*/ 10 h 30"/>
                <a:gd name="T8" fmla="*/ 10 w 15"/>
                <a:gd name="T9" fmla="*/ 10 h 30"/>
                <a:gd name="T10" fmla="*/ 10 w 15"/>
                <a:gd name="T11" fmla="*/ 24 h 30"/>
                <a:gd name="T12" fmla="*/ 10 w 15"/>
                <a:gd name="T13" fmla="*/ 26 h 30"/>
                <a:gd name="T14" fmla="*/ 10 w 15"/>
                <a:gd name="T15" fmla="*/ 27 h 30"/>
                <a:gd name="T16" fmla="*/ 11 w 15"/>
                <a:gd name="T17" fmla="*/ 27 h 30"/>
                <a:gd name="T18" fmla="*/ 14 w 15"/>
                <a:gd name="T19" fmla="*/ 25 h 30"/>
                <a:gd name="T20" fmla="*/ 15 w 15"/>
                <a:gd name="T21" fmla="*/ 26 h 30"/>
                <a:gd name="T22" fmla="*/ 9 w 15"/>
                <a:gd name="T23" fmla="*/ 30 h 30"/>
                <a:gd name="T24" fmla="*/ 5 w 15"/>
                <a:gd name="T25" fmla="*/ 29 h 30"/>
                <a:gd name="T26" fmla="*/ 4 w 15"/>
                <a:gd name="T27" fmla="*/ 26 h 30"/>
                <a:gd name="T28" fmla="*/ 3 w 15"/>
                <a:gd name="T29" fmla="*/ 22 h 30"/>
                <a:gd name="T30" fmla="*/ 3 w 15"/>
                <a:gd name="T31" fmla="*/ 10 h 30"/>
                <a:gd name="T32" fmla="*/ 0 w 15"/>
                <a:gd name="T33" fmla="*/ 10 h 30"/>
                <a:gd name="T34" fmla="*/ 0 w 15"/>
                <a:gd name="T35" fmla="*/ 10 h 30"/>
                <a:gd name="T36" fmla="*/ 5 w 15"/>
                <a:gd name="T37" fmla="*/ 5 h 30"/>
                <a:gd name="T38" fmla="*/ 9 w 15"/>
                <a:gd name="T39" fmla="*/ 0 h 30"/>
                <a:gd name="T40" fmla="*/ 10 w 15"/>
                <a:gd name="T4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30">
                  <a:moveTo>
                    <a:pt x="10" y="0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5"/>
                    <a:pt x="10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3" y="27"/>
                    <a:pt x="14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9"/>
                    <a:pt x="12" y="30"/>
                    <a:pt x="9" y="30"/>
                  </a:cubicBezTo>
                  <a:cubicBezTo>
                    <a:pt x="7" y="30"/>
                    <a:pt x="6" y="30"/>
                    <a:pt x="5" y="29"/>
                  </a:cubicBezTo>
                  <a:cubicBezTo>
                    <a:pt x="4" y="28"/>
                    <a:pt x="4" y="27"/>
                    <a:pt x="4" y="26"/>
                  </a:cubicBezTo>
                  <a:cubicBezTo>
                    <a:pt x="3" y="26"/>
                    <a:pt x="3" y="24"/>
                    <a:pt x="3" y="2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8"/>
                    <a:pt x="4" y="7"/>
                    <a:pt x="5" y="5"/>
                  </a:cubicBezTo>
                  <a:cubicBezTo>
                    <a:pt x="7" y="4"/>
                    <a:pt x="8" y="2"/>
                    <a:pt x="9" y="0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62"/>
            <p:cNvSpPr/>
            <p:nvPr/>
          </p:nvSpPr>
          <p:spPr bwMode="auto">
            <a:xfrm>
              <a:off x="816" y="2799"/>
              <a:ext cx="55" cy="74"/>
            </a:xfrm>
            <a:custGeom>
              <a:avLst/>
              <a:gdLst>
                <a:gd name="T0" fmla="*/ 9 w 23"/>
                <a:gd name="T1" fmla="*/ 0 h 31"/>
                <a:gd name="T2" fmla="*/ 9 w 23"/>
                <a:gd name="T3" fmla="*/ 12 h 31"/>
                <a:gd name="T4" fmla="*/ 12 w 23"/>
                <a:gd name="T5" fmla="*/ 9 h 31"/>
                <a:gd name="T6" fmla="*/ 15 w 23"/>
                <a:gd name="T7" fmla="*/ 9 h 31"/>
                <a:gd name="T8" fmla="*/ 18 w 23"/>
                <a:gd name="T9" fmla="*/ 10 h 31"/>
                <a:gd name="T10" fmla="*/ 20 w 23"/>
                <a:gd name="T11" fmla="*/ 12 h 31"/>
                <a:gd name="T12" fmla="*/ 21 w 23"/>
                <a:gd name="T13" fmla="*/ 18 h 31"/>
                <a:gd name="T14" fmla="*/ 21 w 23"/>
                <a:gd name="T15" fmla="*/ 26 h 31"/>
                <a:gd name="T16" fmla="*/ 21 w 23"/>
                <a:gd name="T17" fmla="*/ 29 h 31"/>
                <a:gd name="T18" fmla="*/ 23 w 23"/>
                <a:gd name="T19" fmla="*/ 30 h 31"/>
                <a:gd name="T20" fmla="*/ 23 w 23"/>
                <a:gd name="T21" fmla="*/ 31 h 31"/>
                <a:gd name="T22" fmla="*/ 12 w 23"/>
                <a:gd name="T23" fmla="*/ 31 h 31"/>
                <a:gd name="T24" fmla="*/ 12 w 23"/>
                <a:gd name="T25" fmla="*/ 30 h 31"/>
                <a:gd name="T26" fmla="*/ 14 w 23"/>
                <a:gd name="T27" fmla="*/ 29 h 31"/>
                <a:gd name="T28" fmla="*/ 14 w 23"/>
                <a:gd name="T29" fmla="*/ 26 h 31"/>
                <a:gd name="T30" fmla="*/ 14 w 23"/>
                <a:gd name="T31" fmla="*/ 16 h 31"/>
                <a:gd name="T32" fmla="*/ 14 w 23"/>
                <a:gd name="T33" fmla="*/ 13 h 31"/>
                <a:gd name="T34" fmla="*/ 13 w 23"/>
                <a:gd name="T35" fmla="*/ 12 h 31"/>
                <a:gd name="T36" fmla="*/ 12 w 23"/>
                <a:gd name="T37" fmla="*/ 12 h 31"/>
                <a:gd name="T38" fmla="*/ 10 w 23"/>
                <a:gd name="T39" fmla="*/ 12 h 31"/>
                <a:gd name="T40" fmla="*/ 9 w 23"/>
                <a:gd name="T41" fmla="*/ 15 h 31"/>
                <a:gd name="T42" fmla="*/ 9 w 23"/>
                <a:gd name="T43" fmla="*/ 26 h 31"/>
                <a:gd name="T44" fmla="*/ 9 w 23"/>
                <a:gd name="T45" fmla="*/ 29 h 31"/>
                <a:gd name="T46" fmla="*/ 11 w 23"/>
                <a:gd name="T47" fmla="*/ 30 h 31"/>
                <a:gd name="T48" fmla="*/ 11 w 23"/>
                <a:gd name="T49" fmla="*/ 31 h 31"/>
                <a:gd name="T50" fmla="*/ 0 w 23"/>
                <a:gd name="T51" fmla="*/ 31 h 31"/>
                <a:gd name="T52" fmla="*/ 0 w 23"/>
                <a:gd name="T53" fmla="*/ 30 h 31"/>
                <a:gd name="T54" fmla="*/ 2 w 23"/>
                <a:gd name="T55" fmla="*/ 29 h 31"/>
                <a:gd name="T56" fmla="*/ 2 w 23"/>
                <a:gd name="T57" fmla="*/ 26 h 31"/>
                <a:gd name="T58" fmla="*/ 2 w 23"/>
                <a:gd name="T59" fmla="*/ 4 h 31"/>
                <a:gd name="T60" fmla="*/ 2 w 23"/>
                <a:gd name="T61" fmla="*/ 1 h 31"/>
                <a:gd name="T62" fmla="*/ 0 w 23"/>
                <a:gd name="T63" fmla="*/ 0 h 31"/>
                <a:gd name="T64" fmla="*/ 0 w 23"/>
                <a:gd name="T65" fmla="*/ 0 h 31"/>
                <a:gd name="T66" fmla="*/ 9 w 23"/>
                <a:gd name="T6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1">
                  <a:moveTo>
                    <a:pt x="9" y="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10" y="11"/>
                    <a:pt x="11" y="10"/>
                    <a:pt x="12" y="9"/>
                  </a:cubicBezTo>
                  <a:cubicBezTo>
                    <a:pt x="13" y="9"/>
                    <a:pt x="14" y="9"/>
                    <a:pt x="15" y="9"/>
                  </a:cubicBezTo>
                  <a:cubicBezTo>
                    <a:pt x="16" y="9"/>
                    <a:pt x="17" y="9"/>
                    <a:pt x="18" y="10"/>
                  </a:cubicBezTo>
                  <a:cubicBezTo>
                    <a:pt x="19" y="10"/>
                    <a:pt x="20" y="11"/>
                    <a:pt x="20" y="12"/>
                  </a:cubicBezTo>
                  <a:cubicBezTo>
                    <a:pt x="21" y="13"/>
                    <a:pt x="21" y="15"/>
                    <a:pt x="21" y="18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8"/>
                    <a:pt x="21" y="29"/>
                    <a:pt x="21" y="29"/>
                  </a:cubicBezTo>
                  <a:cubicBezTo>
                    <a:pt x="21" y="30"/>
                    <a:pt x="22" y="30"/>
                    <a:pt x="23" y="30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4" y="29"/>
                    <a:pt x="14" y="28"/>
                    <a:pt x="14" y="2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5"/>
                    <a:pt x="14" y="14"/>
                    <a:pt x="14" y="13"/>
                  </a:cubicBezTo>
                  <a:cubicBezTo>
                    <a:pt x="14" y="13"/>
                    <a:pt x="14" y="12"/>
                    <a:pt x="13" y="12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12"/>
                    <a:pt x="11" y="12"/>
                    <a:pt x="10" y="12"/>
                  </a:cubicBezTo>
                  <a:cubicBezTo>
                    <a:pt x="10" y="13"/>
                    <a:pt x="9" y="13"/>
                    <a:pt x="9" y="15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8"/>
                    <a:pt x="9" y="29"/>
                    <a:pt x="9" y="29"/>
                  </a:cubicBezTo>
                  <a:cubicBezTo>
                    <a:pt x="9" y="29"/>
                    <a:pt x="10" y="30"/>
                    <a:pt x="11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1" y="29"/>
                    <a:pt x="2" y="29"/>
                  </a:cubicBezTo>
                  <a:cubicBezTo>
                    <a:pt x="2" y="29"/>
                    <a:pt x="2" y="28"/>
                    <a:pt x="2" y="2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63"/>
            <p:cNvSpPr>
              <a:spLocks noEditPoints="1"/>
            </p:cNvSpPr>
            <p:nvPr/>
          </p:nvSpPr>
          <p:spPr bwMode="auto">
            <a:xfrm>
              <a:off x="897" y="2797"/>
              <a:ext cx="78" cy="76"/>
            </a:xfrm>
            <a:custGeom>
              <a:avLst/>
              <a:gdLst>
                <a:gd name="T0" fmla="*/ 19 w 33"/>
                <a:gd name="T1" fmla="*/ 23 h 32"/>
                <a:gd name="T2" fmla="*/ 8 w 33"/>
                <a:gd name="T3" fmla="*/ 23 h 32"/>
                <a:gd name="T4" fmla="*/ 7 w 33"/>
                <a:gd name="T5" fmla="*/ 26 h 32"/>
                <a:gd name="T6" fmla="*/ 6 w 33"/>
                <a:gd name="T7" fmla="*/ 28 h 32"/>
                <a:gd name="T8" fmla="*/ 7 w 33"/>
                <a:gd name="T9" fmla="*/ 30 h 32"/>
                <a:gd name="T10" fmla="*/ 10 w 33"/>
                <a:gd name="T11" fmla="*/ 31 h 32"/>
                <a:gd name="T12" fmla="*/ 10 w 33"/>
                <a:gd name="T13" fmla="*/ 32 h 32"/>
                <a:gd name="T14" fmla="*/ 0 w 33"/>
                <a:gd name="T15" fmla="*/ 32 h 32"/>
                <a:gd name="T16" fmla="*/ 0 w 33"/>
                <a:gd name="T17" fmla="*/ 31 h 32"/>
                <a:gd name="T18" fmla="*/ 3 w 33"/>
                <a:gd name="T19" fmla="*/ 29 h 32"/>
                <a:gd name="T20" fmla="*/ 5 w 33"/>
                <a:gd name="T21" fmla="*/ 25 h 32"/>
                <a:gd name="T22" fmla="*/ 16 w 33"/>
                <a:gd name="T23" fmla="*/ 0 h 32"/>
                <a:gd name="T24" fmla="*/ 17 w 33"/>
                <a:gd name="T25" fmla="*/ 0 h 32"/>
                <a:gd name="T26" fmla="*/ 28 w 33"/>
                <a:gd name="T27" fmla="*/ 25 h 32"/>
                <a:gd name="T28" fmla="*/ 31 w 33"/>
                <a:gd name="T29" fmla="*/ 30 h 32"/>
                <a:gd name="T30" fmla="*/ 33 w 33"/>
                <a:gd name="T31" fmla="*/ 31 h 32"/>
                <a:gd name="T32" fmla="*/ 33 w 33"/>
                <a:gd name="T33" fmla="*/ 32 h 32"/>
                <a:gd name="T34" fmla="*/ 18 w 33"/>
                <a:gd name="T35" fmla="*/ 32 h 32"/>
                <a:gd name="T36" fmla="*/ 18 w 33"/>
                <a:gd name="T37" fmla="*/ 31 h 32"/>
                <a:gd name="T38" fmla="*/ 18 w 33"/>
                <a:gd name="T39" fmla="*/ 31 h 32"/>
                <a:gd name="T40" fmla="*/ 21 w 33"/>
                <a:gd name="T41" fmla="*/ 30 h 32"/>
                <a:gd name="T42" fmla="*/ 22 w 33"/>
                <a:gd name="T43" fmla="*/ 29 h 32"/>
                <a:gd name="T44" fmla="*/ 21 w 33"/>
                <a:gd name="T45" fmla="*/ 28 h 32"/>
                <a:gd name="T46" fmla="*/ 21 w 33"/>
                <a:gd name="T47" fmla="*/ 27 h 32"/>
                <a:gd name="T48" fmla="*/ 19 w 33"/>
                <a:gd name="T49" fmla="*/ 23 h 32"/>
                <a:gd name="T50" fmla="*/ 18 w 33"/>
                <a:gd name="T51" fmla="*/ 21 h 32"/>
                <a:gd name="T52" fmla="*/ 14 w 33"/>
                <a:gd name="T53" fmla="*/ 10 h 32"/>
                <a:gd name="T54" fmla="*/ 9 w 33"/>
                <a:gd name="T55" fmla="*/ 21 h 32"/>
                <a:gd name="T56" fmla="*/ 18 w 33"/>
                <a:gd name="T57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3" h="32">
                  <a:moveTo>
                    <a:pt x="19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7"/>
                    <a:pt x="6" y="28"/>
                    <a:pt x="6" y="28"/>
                  </a:cubicBezTo>
                  <a:cubicBezTo>
                    <a:pt x="6" y="29"/>
                    <a:pt x="6" y="30"/>
                    <a:pt x="7" y="30"/>
                  </a:cubicBezTo>
                  <a:cubicBezTo>
                    <a:pt x="8" y="31"/>
                    <a:pt x="9" y="31"/>
                    <a:pt x="10" y="31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2" y="30"/>
                    <a:pt x="3" y="29"/>
                  </a:cubicBezTo>
                  <a:cubicBezTo>
                    <a:pt x="3" y="29"/>
                    <a:pt x="4" y="27"/>
                    <a:pt x="5" y="25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9" y="28"/>
                    <a:pt x="30" y="29"/>
                    <a:pt x="31" y="30"/>
                  </a:cubicBezTo>
                  <a:cubicBezTo>
                    <a:pt x="31" y="30"/>
                    <a:pt x="32" y="31"/>
                    <a:pt x="33" y="31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20" y="31"/>
                    <a:pt x="21" y="31"/>
                    <a:pt x="21" y="30"/>
                  </a:cubicBezTo>
                  <a:cubicBezTo>
                    <a:pt x="21" y="30"/>
                    <a:pt x="22" y="30"/>
                    <a:pt x="22" y="29"/>
                  </a:cubicBezTo>
                  <a:cubicBezTo>
                    <a:pt x="22" y="29"/>
                    <a:pt x="21" y="29"/>
                    <a:pt x="21" y="28"/>
                  </a:cubicBezTo>
                  <a:cubicBezTo>
                    <a:pt x="21" y="28"/>
                    <a:pt x="21" y="28"/>
                    <a:pt x="21" y="27"/>
                  </a:cubicBezTo>
                  <a:lnTo>
                    <a:pt x="19" y="23"/>
                  </a:lnTo>
                  <a:close/>
                  <a:moveTo>
                    <a:pt x="18" y="21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9" y="21"/>
                    <a:pt x="9" y="21"/>
                    <a:pt x="9" y="21"/>
                  </a:cubicBezTo>
                  <a:lnTo>
                    <a:pt x="18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64"/>
            <p:cNvSpPr>
              <a:spLocks noEditPoints="1"/>
            </p:cNvSpPr>
            <p:nvPr/>
          </p:nvSpPr>
          <p:spPr bwMode="auto">
            <a:xfrm>
              <a:off x="977" y="2799"/>
              <a:ext cx="57" cy="74"/>
            </a:xfrm>
            <a:custGeom>
              <a:avLst/>
              <a:gdLst>
                <a:gd name="T0" fmla="*/ 9 w 24"/>
                <a:gd name="T1" fmla="*/ 0 h 31"/>
                <a:gd name="T2" fmla="*/ 9 w 24"/>
                <a:gd name="T3" fmla="*/ 11 h 31"/>
                <a:gd name="T4" fmla="*/ 15 w 24"/>
                <a:gd name="T5" fmla="*/ 9 h 31"/>
                <a:gd name="T6" fmla="*/ 19 w 24"/>
                <a:gd name="T7" fmla="*/ 10 h 31"/>
                <a:gd name="T8" fmla="*/ 22 w 24"/>
                <a:gd name="T9" fmla="*/ 14 h 31"/>
                <a:gd name="T10" fmla="*/ 24 w 24"/>
                <a:gd name="T11" fmla="*/ 19 h 31"/>
                <a:gd name="T12" fmla="*/ 22 w 24"/>
                <a:gd name="T13" fmla="*/ 25 h 31"/>
                <a:gd name="T14" fmla="*/ 18 w 24"/>
                <a:gd name="T15" fmla="*/ 30 h 31"/>
                <a:gd name="T16" fmla="*/ 13 w 24"/>
                <a:gd name="T17" fmla="*/ 31 h 31"/>
                <a:gd name="T18" fmla="*/ 10 w 24"/>
                <a:gd name="T19" fmla="*/ 31 h 31"/>
                <a:gd name="T20" fmla="*/ 7 w 24"/>
                <a:gd name="T21" fmla="*/ 29 h 31"/>
                <a:gd name="T22" fmla="*/ 4 w 24"/>
                <a:gd name="T23" fmla="*/ 31 h 31"/>
                <a:gd name="T24" fmla="*/ 3 w 24"/>
                <a:gd name="T25" fmla="*/ 31 h 31"/>
                <a:gd name="T26" fmla="*/ 3 w 24"/>
                <a:gd name="T27" fmla="*/ 4 h 31"/>
                <a:gd name="T28" fmla="*/ 3 w 24"/>
                <a:gd name="T29" fmla="*/ 2 h 31"/>
                <a:gd name="T30" fmla="*/ 2 w 24"/>
                <a:gd name="T31" fmla="*/ 1 h 31"/>
                <a:gd name="T32" fmla="*/ 0 w 24"/>
                <a:gd name="T33" fmla="*/ 0 h 31"/>
                <a:gd name="T34" fmla="*/ 0 w 24"/>
                <a:gd name="T35" fmla="*/ 0 h 31"/>
                <a:gd name="T36" fmla="*/ 9 w 24"/>
                <a:gd name="T37" fmla="*/ 0 h 31"/>
                <a:gd name="T38" fmla="*/ 9 w 24"/>
                <a:gd name="T39" fmla="*/ 13 h 31"/>
                <a:gd name="T40" fmla="*/ 9 w 24"/>
                <a:gd name="T41" fmla="*/ 23 h 31"/>
                <a:gd name="T42" fmla="*/ 9 w 24"/>
                <a:gd name="T43" fmla="*/ 27 h 31"/>
                <a:gd name="T44" fmla="*/ 11 w 24"/>
                <a:gd name="T45" fmla="*/ 29 h 31"/>
                <a:gd name="T46" fmla="*/ 13 w 24"/>
                <a:gd name="T47" fmla="*/ 30 h 31"/>
                <a:gd name="T48" fmla="*/ 15 w 24"/>
                <a:gd name="T49" fmla="*/ 29 h 31"/>
                <a:gd name="T50" fmla="*/ 16 w 24"/>
                <a:gd name="T51" fmla="*/ 26 h 31"/>
                <a:gd name="T52" fmla="*/ 17 w 24"/>
                <a:gd name="T53" fmla="*/ 19 h 31"/>
                <a:gd name="T54" fmla="*/ 16 w 24"/>
                <a:gd name="T55" fmla="*/ 13 h 31"/>
                <a:gd name="T56" fmla="*/ 13 w 24"/>
                <a:gd name="T57" fmla="*/ 11 h 31"/>
                <a:gd name="T58" fmla="*/ 9 w 24"/>
                <a:gd name="T59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" h="31">
                  <a:moveTo>
                    <a:pt x="9" y="0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11" y="9"/>
                    <a:pt x="13" y="9"/>
                    <a:pt x="15" y="9"/>
                  </a:cubicBezTo>
                  <a:cubicBezTo>
                    <a:pt x="17" y="9"/>
                    <a:pt x="18" y="9"/>
                    <a:pt x="19" y="10"/>
                  </a:cubicBezTo>
                  <a:cubicBezTo>
                    <a:pt x="21" y="11"/>
                    <a:pt x="22" y="12"/>
                    <a:pt x="22" y="14"/>
                  </a:cubicBezTo>
                  <a:cubicBezTo>
                    <a:pt x="23" y="15"/>
                    <a:pt x="24" y="17"/>
                    <a:pt x="24" y="19"/>
                  </a:cubicBezTo>
                  <a:cubicBezTo>
                    <a:pt x="24" y="21"/>
                    <a:pt x="23" y="24"/>
                    <a:pt x="22" y="25"/>
                  </a:cubicBezTo>
                  <a:cubicBezTo>
                    <a:pt x="21" y="27"/>
                    <a:pt x="20" y="29"/>
                    <a:pt x="18" y="30"/>
                  </a:cubicBezTo>
                  <a:cubicBezTo>
                    <a:pt x="17" y="31"/>
                    <a:pt x="15" y="31"/>
                    <a:pt x="13" y="31"/>
                  </a:cubicBezTo>
                  <a:cubicBezTo>
                    <a:pt x="12" y="31"/>
                    <a:pt x="11" y="31"/>
                    <a:pt x="10" y="31"/>
                  </a:cubicBezTo>
                  <a:cubicBezTo>
                    <a:pt x="9" y="30"/>
                    <a:pt x="8" y="30"/>
                    <a:pt x="7" y="29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  <a:moveTo>
                    <a:pt x="9" y="13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9" y="25"/>
                    <a:pt x="9" y="26"/>
                    <a:pt x="9" y="27"/>
                  </a:cubicBezTo>
                  <a:cubicBezTo>
                    <a:pt x="10" y="28"/>
                    <a:pt x="10" y="28"/>
                    <a:pt x="11" y="29"/>
                  </a:cubicBezTo>
                  <a:cubicBezTo>
                    <a:pt x="11" y="29"/>
                    <a:pt x="12" y="30"/>
                    <a:pt x="13" y="30"/>
                  </a:cubicBezTo>
                  <a:cubicBezTo>
                    <a:pt x="14" y="30"/>
                    <a:pt x="14" y="30"/>
                    <a:pt x="15" y="29"/>
                  </a:cubicBezTo>
                  <a:cubicBezTo>
                    <a:pt x="15" y="29"/>
                    <a:pt x="16" y="28"/>
                    <a:pt x="16" y="26"/>
                  </a:cubicBezTo>
                  <a:cubicBezTo>
                    <a:pt x="17" y="25"/>
                    <a:pt x="17" y="23"/>
                    <a:pt x="17" y="19"/>
                  </a:cubicBezTo>
                  <a:cubicBezTo>
                    <a:pt x="17" y="16"/>
                    <a:pt x="16" y="14"/>
                    <a:pt x="16" y="13"/>
                  </a:cubicBezTo>
                  <a:cubicBezTo>
                    <a:pt x="15" y="12"/>
                    <a:pt x="14" y="11"/>
                    <a:pt x="13" y="11"/>
                  </a:cubicBezTo>
                  <a:cubicBezTo>
                    <a:pt x="12" y="11"/>
                    <a:pt x="11" y="12"/>
                    <a:pt x="9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65"/>
            <p:cNvSpPr>
              <a:spLocks noEditPoints="1"/>
            </p:cNvSpPr>
            <p:nvPr/>
          </p:nvSpPr>
          <p:spPr bwMode="auto">
            <a:xfrm>
              <a:off x="1041" y="2797"/>
              <a:ext cx="26" cy="76"/>
            </a:xfrm>
            <a:custGeom>
              <a:avLst/>
              <a:gdLst>
                <a:gd name="T0" fmla="*/ 9 w 11"/>
                <a:gd name="T1" fmla="*/ 10 h 32"/>
                <a:gd name="T2" fmla="*/ 9 w 11"/>
                <a:gd name="T3" fmla="*/ 27 h 32"/>
                <a:gd name="T4" fmla="*/ 9 w 11"/>
                <a:gd name="T5" fmla="*/ 30 h 32"/>
                <a:gd name="T6" fmla="*/ 11 w 11"/>
                <a:gd name="T7" fmla="*/ 31 h 32"/>
                <a:gd name="T8" fmla="*/ 11 w 11"/>
                <a:gd name="T9" fmla="*/ 32 h 32"/>
                <a:gd name="T10" fmla="*/ 0 w 11"/>
                <a:gd name="T11" fmla="*/ 32 h 32"/>
                <a:gd name="T12" fmla="*/ 0 w 11"/>
                <a:gd name="T13" fmla="*/ 31 h 32"/>
                <a:gd name="T14" fmla="*/ 2 w 11"/>
                <a:gd name="T15" fmla="*/ 30 h 32"/>
                <a:gd name="T16" fmla="*/ 2 w 11"/>
                <a:gd name="T17" fmla="*/ 27 h 32"/>
                <a:gd name="T18" fmla="*/ 2 w 11"/>
                <a:gd name="T19" fmla="*/ 15 h 32"/>
                <a:gd name="T20" fmla="*/ 2 w 11"/>
                <a:gd name="T21" fmla="*/ 12 h 32"/>
                <a:gd name="T22" fmla="*/ 0 w 11"/>
                <a:gd name="T23" fmla="*/ 11 h 32"/>
                <a:gd name="T24" fmla="*/ 0 w 11"/>
                <a:gd name="T25" fmla="*/ 10 h 32"/>
                <a:gd name="T26" fmla="*/ 9 w 11"/>
                <a:gd name="T27" fmla="*/ 10 h 32"/>
                <a:gd name="T28" fmla="*/ 5 w 11"/>
                <a:gd name="T29" fmla="*/ 0 h 32"/>
                <a:gd name="T30" fmla="*/ 8 w 11"/>
                <a:gd name="T31" fmla="*/ 1 h 32"/>
                <a:gd name="T32" fmla="*/ 9 w 11"/>
                <a:gd name="T33" fmla="*/ 3 h 32"/>
                <a:gd name="T34" fmla="*/ 8 w 11"/>
                <a:gd name="T35" fmla="*/ 6 h 32"/>
                <a:gd name="T36" fmla="*/ 5 w 11"/>
                <a:gd name="T37" fmla="*/ 7 h 32"/>
                <a:gd name="T38" fmla="*/ 3 w 11"/>
                <a:gd name="T39" fmla="*/ 6 h 32"/>
                <a:gd name="T40" fmla="*/ 2 w 11"/>
                <a:gd name="T41" fmla="*/ 3 h 32"/>
                <a:gd name="T42" fmla="*/ 3 w 11"/>
                <a:gd name="T43" fmla="*/ 1 h 32"/>
                <a:gd name="T44" fmla="*/ 5 w 11"/>
                <a:gd name="T4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32">
                  <a:moveTo>
                    <a:pt x="9" y="10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9"/>
                    <a:pt x="9" y="30"/>
                    <a:pt x="9" y="30"/>
                  </a:cubicBezTo>
                  <a:cubicBezTo>
                    <a:pt x="9" y="31"/>
                    <a:pt x="10" y="31"/>
                    <a:pt x="11" y="31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1"/>
                    <a:pt x="2" y="30"/>
                  </a:cubicBezTo>
                  <a:cubicBezTo>
                    <a:pt x="2" y="30"/>
                    <a:pt x="2" y="29"/>
                    <a:pt x="2" y="2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3"/>
                    <a:pt x="2" y="12"/>
                    <a:pt x="2" y="12"/>
                  </a:cubicBezTo>
                  <a:cubicBezTo>
                    <a:pt x="1" y="11"/>
                    <a:pt x="1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9" y="10"/>
                  </a:lnTo>
                  <a:close/>
                  <a:moveTo>
                    <a:pt x="5" y="0"/>
                  </a:moveTo>
                  <a:cubicBezTo>
                    <a:pt x="6" y="0"/>
                    <a:pt x="7" y="0"/>
                    <a:pt x="8" y="1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9" y="4"/>
                    <a:pt x="9" y="5"/>
                    <a:pt x="8" y="6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4" y="7"/>
                    <a:pt x="3" y="7"/>
                    <a:pt x="3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66"/>
            <p:cNvSpPr/>
            <p:nvPr/>
          </p:nvSpPr>
          <p:spPr bwMode="auto">
            <a:xfrm>
              <a:off x="1072" y="2799"/>
              <a:ext cx="26" cy="74"/>
            </a:xfrm>
            <a:custGeom>
              <a:avLst/>
              <a:gdLst>
                <a:gd name="T0" fmla="*/ 9 w 11"/>
                <a:gd name="T1" fmla="*/ 0 h 31"/>
                <a:gd name="T2" fmla="*/ 9 w 11"/>
                <a:gd name="T3" fmla="*/ 26 h 31"/>
                <a:gd name="T4" fmla="*/ 9 w 11"/>
                <a:gd name="T5" fmla="*/ 29 h 31"/>
                <a:gd name="T6" fmla="*/ 11 w 11"/>
                <a:gd name="T7" fmla="*/ 30 h 31"/>
                <a:gd name="T8" fmla="*/ 11 w 11"/>
                <a:gd name="T9" fmla="*/ 31 h 31"/>
                <a:gd name="T10" fmla="*/ 0 w 11"/>
                <a:gd name="T11" fmla="*/ 31 h 31"/>
                <a:gd name="T12" fmla="*/ 0 w 11"/>
                <a:gd name="T13" fmla="*/ 30 h 31"/>
                <a:gd name="T14" fmla="*/ 2 w 11"/>
                <a:gd name="T15" fmla="*/ 29 h 31"/>
                <a:gd name="T16" fmla="*/ 2 w 11"/>
                <a:gd name="T17" fmla="*/ 26 h 31"/>
                <a:gd name="T18" fmla="*/ 2 w 11"/>
                <a:gd name="T19" fmla="*/ 4 h 31"/>
                <a:gd name="T20" fmla="*/ 2 w 11"/>
                <a:gd name="T21" fmla="*/ 1 h 31"/>
                <a:gd name="T22" fmla="*/ 0 w 11"/>
                <a:gd name="T23" fmla="*/ 0 h 31"/>
                <a:gd name="T24" fmla="*/ 0 w 11"/>
                <a:gd name="T25" fmla="*/ 0 h 31"/>
                <a:gd name="T26" fmla="*/ 9 w 11"/>
                <a:gd name="T2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" h="31">
                  <a:moveTo>
                    <a:pt x="9" y="0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8"/>
                    <a:pt x="9" y="29"/>
                    <a:pt x="9" y="29"/>
                  </a:cubicBezTo>
                  <a:cubicBezTo>
                    <a:pt x="9" y="30"/>
                    <a:pt x="10" y="30"/>
                    <a:pt x="11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1" y="30"/>
                    <a:pt x="2" y="29"/>
                  </a:cubicBezTo>
                  <a:cubicBezTo>
                    <a:pt x="2" y="29"/>
                    <a:pt x="2" y="28"/>
                    <a:pt x="2" y="2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67"/>
            <p:cNvSpPr>
              <a:spLocks noEditPoints="1"/>
            </p:cNvSpPr>
            <p:nvPr/>
          </p:nvSpPr>
          <p:spPr bwMode="auto">
            <a:xfrm>
              <a:off x="1103" y="2797"/>
              <a:ext cx="26" cy="76"/>
            </a:xfrm>
            <a:custGeom>
              <a:avLst/>
              <a:gdLst>
                <a:gd name="T0" fmla="*/ 9 w 11"/>
                <a:gd name="T1" fmla="*/ 10 h 32"/>
                <a:gd name="T2" fmla="*/ 9 w 11"/>
                <a:gd name="T3" fmla="*/ 27 h 32"/>
                <a:gd name="T4" fmla="*/ 9 w 11"/>
                <a:gd name="T5" fmla="*/ 30 h 32"/>
                <a:gd name="T6" fmla="*/ 11 w 11"/>
                <a:gd name="T7" fmla="*/ 31 h 32"/>
                <a:gd name="T8" fmla="*/ 11 w 11"/>
                <a:gd name="T9" fmla="*/ 32 h 32"/>
                <a:gd name="T10" fmla="*/ 0 w 11"/>
                <a:gd name="T11" fmla="*/ 32 h 32"/>
                <a:gd name="T12" fmla="*/ 0 w 11"/>
                <a:gd name="T13" fmla="*/ 31 h 32"/>
                <a:gd name="T14" fmla="*/ 2 w 11"/>
                <a:gd name="T15" fmla="*/ 30 h 32"/>
                <a:gd name="T16" fmla="*/ 2 w 11"/>
                <a:gd name="T17" fmla="*/ 27 h 32"/>
                <a:gd name="T18" fmla="*/ 2 w 11"/>
                <a:gd name="T19" fmla="*/ 15 h 32"/>
                <a:gd name="T20" fmla="*/ 2 w 11"/>
                <a:gd name="T21" fmla="*/ 12 h 32"/>
                <a:gd name="T22" fmla="*/ 0 w 11"/>
                <a:gd name="T23" fmla="*/ 11 h 32"/>
                <a:gd name="T24" fmla="*/ 0 w 11"/>
                <a:gd name="T25" fmla="*/ 10 h 32"/>
                <a:gd name="T26" fmla="*/ 9 w 11"/>
                <a:gd name="T27" fmla="*/ 10 h 32"/>
                <a:gd name="T28" fmla="*/ 5 w 11"/>
                <a:gd name="T29" fmla="*/ 0 h 32"/>
                <a:gd name="T30" fmla="*/ 8 w 11"/>
                <a:gd name="T31" fmla="*/ 1 h 32"/>
                <a:gd name="T32" fmla="*/ 9 w 11"/>
                <a:gd name="T33" fmla="*/ 3 h 32"/>
                <a:gd name="T34" fmla="*/ 8 w 11"/>
                <a:gd name="T35" fmla="*/ 6 h 32"/>
                <a:gd name="T36" fmla="*/ 5 w 11"/>
                <a:gd name="T37" fmla="*/ 7 h 32"/>
                <a:gd name="T38" fmla="*/ 3 w 11"/>
                <a:gd name="T39" fmla="*/ 6 h 32"/>
                <a:gd name="T40" fmla="*/ 2 w 11"/>
                <a:gd name="T41" fmla="*/ 3 h 32"/>
                <a:gd name="T42" fmla="*/ 3 w 11"/>
                <a:gd name="T43" fmla="*/ 1 h 32"/>
                <a:gd name="T44" fmla="*/ 5 w 11"/>
                <a:gd name="T4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32">
                  <a:moveTo>
                    <a:pt x="9" y="10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9"/>
                    <a:pt x="9" y="30"/>
                    <a:pt x="9" y="30"/>
                  </a:cubicBezTo>
                  <a:cubicBezTo>
                    <a:pt x="9" y="31"/>
                    <a:pt x="10" y="31"/>
                    <a:pt x="11" y="31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1" y="31"/>
                    <a:pt x="2" y="30"/>
                  </a:cubicBezTo>
                  <a:cubicBezTo>
                    <a:pt x="2" y="30"/>
                    <a:pt x="2" y="29"/>
                    <a:pt x="2" y="2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3"/>
                    <a:pt x="2" y="12"/>
                    <a:pt x="2" y="12"/>
                  </a:cubicBezTo>
                  <a:cubicBezTo>
                    <a:pt x="1" y="11"/>
                    <a:pt x="1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9" y="10"/>
                  </a:lnTo>
                  <a:close/>
                  <a:moveTo>
                    <a:pt x="5" y="0"/>
                  </a:moveTo>
                  <a:cubicBezTo>
                    <a:pt x="6" y="0"/>
                    <a:pt x="7" y="0"/>
                    <a:pt x="8" y="1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9" y="4"/>
                    <a:pt x="9" y="5"/>
                    <a:pt x="8" y="6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4" y="7"/>
                    <a:pt x="4" y="7"/>
                    <a:pt x="3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68"/>
            <p:cNvSpPr/>
            <p:nvPr/>
          </p:nvSpPr>
          <p:spPr bwMode="auto">
            <a:xfrm>
              <a:off x="1133" y="2802"/>
              <a:ext cx="33" cy="71"/>
            </a:xfrm>
            <a:custGeom>
              <a:avLst/>
              <a:gdLst>
                <a:gd name="T0" fmla="*/ 9 w 14"/>
                <a:gd name="T1" fmla="*/ 0 h 30"/>
                <a:gd name="T2" fmla="*/ 9 w 14"/>
                <a:gd name="T3" fmla="*/ 8 h 30"/>
                <a:gd name="T4" fmla="*/ 14 w 14"/>
                <a:gd name="T5" fmla="*/ 8 h 30"/>
                <a:gd name="T6" fmla="*/ 14 w 14"/>
                <a:gd name="T7" fmla="*/ 10 h 30"/>
                <a:gd name="T8" fmla="*/ 9 w 14"/>
                <a:gd name="T9" fmla="*/ 10 h 30"/>
                <a:gd name="T10" fmla="*/ 9 w 14"/>
                <a:gd name="T11" fmla="*/ 24 h 30"/>
                <a:gd name="T12" fmla="*/ 9 w 14"/>
                <a:gd name="T13" fmla="*/ 26 h 30"/>
                <a:gd name="T14" fmla="*/ 10 w 14"/>
                <a:gd name="T15" fmla="*/ 27 h 30"/>
                <a:gd name="T16" fmla="*/ 10 w 14"/>
                <a:gd name="T17" fmla="*/ 27 h 30"/>
                <a:gd name="T18" fmla="*/ 13 w 14"/>
                <a:gd name="T19" fmla="*/ 25 h 30"/>
                <a:gd name="T20" fmla="*/ 14 w 14"/>
                <a:gd name="T21" fmla="*/ 26 h 30"/>
                <a:gd name="T22" fmla="*/ 8 w 14"/>
                <a:gd name="T23" fmla="*/ 30 h 30"/>
                <a:gd name="T24" fmla="*/ 4 w 14"/>
                <a:gd name="T25" fmla="*/ 29 h 30"/>
                <a:gd name="T26" fmla="*/ 3 w 14"/>
                <a:gd name="T27" fmla="*/ 26 h 30"/>
                <a:gd name="T28" fmla="*/ 2 w 14"/>
                <a:gd name="T29" fmla="*/ 22 h 30"/>
                <a:gd name="T30" fmla="*/ 2 w 14"/>
                <a:gd name="T31" fmla="*/ 10 h 30"/>
                <a:gd name="T32" fmla="*/ 0 w 14"/>
                <a:gd name="T33" fmla="*/ 10 h 30"/>
                <a:gd name="T34" fmla="*/ 0 w 14"/>
                <a:gd name="T35" fmla="*/ 10 h 30"/>
                <a:gd name="T36" fmla="*/ 4 w 14"/>
                <a:gd name="T37" fmla="*/ 5 h 30"/>
                <a:gd name="T38" fmla="*/ 8 w 14"/>
                <a:gd name="T39" fmla="*/ 0 h 30"/>
                <a:gd name="T40" fmla="*/ 9 w 14"/>
                <a:gd name="T4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30">
                  <a:moveTo>
                    <a:pt x="9" y="0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5"/>
                    <a:pt x="9" y="26"/>
                    <a:pt x="9" y="26"/>
                  </a:cubicBezTo>
                  <a:cubicBezTo>
                    <a:pt x="9" y="27"/>
                    <a:pt x="9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7"/>
                    <a:pt x="12" y="27"/>
                    <a:pt x="13" y="25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3" y="29"/>
                    <a:pt x="11" y="30"/>
                    <a:pt x="8" y="30"/>
                  </a:cubicBezTo>
                  <a:cubicBezTo>
                    <a:pt x="6" y="30"/>
                    <a:pt x="5" y="30"/>
                    <a:pt x="4" y="29"/>
                  </a:cubicBezTo>
                  <a:cubicBezTo>
                    <a:pt x="3" y="28"/>
                    <a:pt x="3" y="27"/>
                    <a:pt x="3" y="26"/>
                  </a:cubicBezTo>
                  <a:cubicBezTo>
                    <a:pt x="2" y="26"/>
                    <a:pt x="2" y="24"/>
                    <a:pt x="2" y="22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8"/>
                    <a:pt x="3" y="7"/>
                    <a:pt x="4" y="5"/>
                  </a:cubicBezTo>
                  <a:cubicBezTo>
                    <a:pt x="6" y="4"/>
                    <a:pt x="7" y="2"/>
                    <a:pt x="8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269"/>
            <p:cNvSpPr/>
            <p:nvPr/>
          </p:nvSpPr>
          <p:spPr bwMode="auto">
            <a:xfrm>
              <a:off x="1169" y="2821"/>
              <a:ext cx="52" cy="76"/>
            </a:xfrm>
            <a:custGeom>
              <a:avLst/>
              <a:gdLst>
                <a:gd name="T0" fmla="*/ 11 w 22"/>
                <a:gd name="T1" fmla="*/ 23 h 32"/>
                <a:gd name="T2" fmla="*/ 4 w 22"/>
                <a:gd name="T3" fmla="*/ 7 h 32"/>
                <a:gd name="T4" fmla="*/ 2 w 22"/>
                <a:gd name="T5" fmla="*/ 2 h 32"/>
                <a:gd name="T6" fmla="*/ 0 w 22"/>
                <a:gd name="T7" fmla="*/ 1 h 32"/>
                <a:gd name="T8" fmla="*/ 0 w 22"/>
                <a:gd name="T9" fmla="*/ 0 h 32"/>
                <a:gd name="T10" fmla="*/ 11 w 22"/>
                <a:gd name="T11" fmla="*/ 0 h 32"/>
                <a:gd name="T12" fmla="*/ 11 w 22"/>
                <a:gd name="T13" fmla="*/ 1 h 32"/>
                <a:gd name="T14" fmla="*/ 10 w 22"/>
                <a:gd name="T15" fmla="*/ 1 h 32"/>
                <a:gd name="T16" fmla="*/ 9 w 22"/>
                <a:gd name="T17" fmla="*/ 2 h 32"/>
                <a:gd name="T18" fmla="*/ 10 w 22"/>
                <a:gd name="T19" fmla="*/ 6 h 32"/>
                <a:gd name="T20" fmla="*/ 14 w 22"/>
                <a:gd name="T21" fmla="*/ 14 h 32"/>
                <a:gd name="T22" fmla="*/ 16 w 22"/>
                <a:gd name="T23" fmla="*/ 8 h 32"/>
                <a:gd name="T24" fmla="*/ 18 w 22"/>
                <a:gd name="T25" fmla="*/ 3 h 32"/>
                <a:gd name="T26" fmla="*/ 17 w 22"/>
                <a:gd name="T27" fmla="*/ 2 h 32"/>
                <a:gd name="T28" fmla="*/ 15 w 22"/>
                <a:gd name="T29" fmla="*/ 1 h 32"/>
                <a:gd name="T30" fmla="*/ 15 w 22"/>
                <a:gd name="T31" fmla="*/ 0 h 32"/>
                <a:gd name="T32" fmla="*/ 22 w 22"/>
                <a:gd name="T33" fmla="*/ 0 h 32"/>
                <a:gd name="T34" fmla="*/ 22 w 22"/>
                <a:gd name="T35" fmla="*/ 1 h 32"/>
                <a:gd name="T36" fmla="*/ 21 w 22"/>
                <a:gd name="T37" fmla="*/ 2 h 32"/>
                <a:gd name="T38" fmla="*/ 18 w 22"/>
                <a:gd name="T39" fmla="*/ 7 h 32"/>
                <a:gd name="T40" fmla="*/ 12 w 22"/>
                <a:gd name="T41" fmla="*/ 23 h 32"/>
                <a:gd name="T42" fmla="*/ 9 w 22"/>
                <a:gd name="T43" fmla="*/ 30 h 32"/>
                <a:gd name="T44" fmla="*/ 5 w 22"/>
                <a:gd name="T45" fmla="*/ 32 h 32"/>
                <a:gd name="T46" fmla="*/ 2 w 22"/>
                <a:gd name="T47" fmla="*/ 31 h 32"/>
                <a:gd name="T48" fmla="*/ 1 w 22"/>
                <a:gd name="T49" fmla="*/ 28 h 32"/>
                <a:gd name="T50" fmla="*/ 1 w 22"/>
                <a:gd name="T51" fmla="*/ 26 h 32"/>
                <a:gd name="T52" fmla="*/ 3 w 22"/>
                <a:gd name="T53" fmla="*/ 25 h 32"/>
                <a:gd name="T54" fmla="*/ 5 w 22"/>
                <a:gd name="T55" fmla="*/ 26 h 32"/>
                <a:gd name="T56" fmla="*/ 6 w 22"/>
                <a:gd name="T57" fmla="*/ 28 h 32"/>
                <a:gd name="T58" fmla="*/ 6 w 22"/>
                <a:gd name="T59" fmla="*/ 29 h 32"/>
                <a:gd name="T60" fmla="*/ 7 w 22"/>
                <a:gd name="T61" fmla="*/ 29 h 32"/>
                <a:gd name="T62" fmla="*/ 8 w 22"/>
                <a:gd name="T63" fmla="*/ 29 h 32"/>
                <a:gd name="T64" fmla="*/ 10 w 22"/>
                <a:gd name="T65" fmla="*/ 24 h 32"/>
                <a:gd name="T66" fmla="*/ 11 w 22"/>
                <a:gd name="T67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" h="32">
                  <a:moveTo>
                    <a:pt x="11" y="23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3" y="4"/>
                    <a:pt x="2" y="3"/>
                    <a:pt x="2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3"/>
                    <a:pt x="9" y="4"/>
                    <a:pt x="10" y="6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5"/>
                    <a:pt x="18" y="4"/>
                    <a:pt x="18" y="3"/>
                  </a:cubicBezTo>
                  <a:cubicBezTo>
                    <a:pt x="18" y="2"/>
                    <a:pt x="18" y="2"/>
                    <a:pt x="17" y="2"/>
                  </a:cubicBezTo>
                  <a:cubicBezTo>
                    <a:pt x="17" y="1"/>
                    <a:pt x="16" y="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1" y="1"/>
                    <a:pt x="21" y="2"/>
                  </a:cubicBezTo>
                  <a:cubicBezTo>
                    <a:pt x="20" y="2"/>
                    <a:pt x="19" y="4"/>
                    <a:pt x="18" y="7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7"/>
                    <a:pt x="10" y="29"/>
                    <a:pt x="9" y="30"/>
                  </a:cubicBezTo>
                  <a:cubicBezTo>
                    <a:pt x="8" y="31"/>
                    <a:pt x="6" y="32"/>
                    <a:pt x="5" y="32"/>
                  </a:cubicBezTo>
                  <a:cubicBezTo>
                    <a:pt x="4" y="32"/>
                    <a:pt x="3" y="31"/>
                    <a:pt x="2" y="31"/>
                  </a:cubicBezTo>
                  <a:cubicBezTo>
                    <a:pt x="1" y="30"/>
                    <a:pt x="1" y="29"/>
                    <a:pt x="1" y="28"/>
                  </a:cubicBezTo>
                  <a:cubicBezTo>
                    <a:pt x="1" y="27"/>
                    <a:pt x="1" y="27"/>
                    <a:pt x="1" y="26"/>
                  </a:cubicBezTo>
                  <a:cubicBezTo>
                    <a:pt x="2" y="25"/>
                    <a:pt x="3" y="25"/>
                    <a:pt x="3" y="25"/>
                  </a:cubicBezTo>
                  <a:cubicBezTo>
                    <a:pt x="4" y="25"/>
                    <a:pt x="5" y="25"/>
                    <a:pt x="5" y="26"/>
                  </a:cubicBezTo>
                  <a:cubicBezTo>
                    <a:pt x="6" y="26"/>
                    <a:pt x="6" y="27"/>
                    <a:pt x="6" y="2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7" y="29"/>
                    <a:pt x="7" y="29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9" y="28"/>
                    <a:pt x="9" y="27"/>
                    <a:pt x="10" y="24"/>
                  </a:cubicBezTo>
                  <a:lnTo>
                    <a:pt x="11" y="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70"/>
            <p:cNvSpPr>
              <a:spLocks noEditPoints="1"/>
            </p:cNvSpPr>
            <p:nvPr/>
          </p:nvSpPr>
          <p:spPr bwMode="auto">
            <a:xfrm>
              <a:off x="1256" y="2821"/>
              <a:ext cx="48" cy="52"/>
            </a:xfrm>
            <a:custGeom>
              <a:avLst/>
              <a:gdLst>
                <a:gd name="T0" fmla="*/ 11 w 20"/>
                <a:gd name="T1" fmla="*/ 19 h 22"/>
                <a:gd name="T2" fmla="*/ 4 w 20"/>
                <a:gd name="T3" fmla="*/ 22 h 22"/>
                <a:gd name="T4" fmla="*/ 1 w 20"/>
                <a:gd name="T5" fmla="*/ 21 h 22"/>
                <a:gd name="T6" fmla="*/ 0 w 20"/>
                <a:gd name="T7" fmla="*/ 18 h 22"/>
                <a:gd name="T8" fmla="*/ 2 w 20"/>
                <a:gd name="T9" fmla="*/ 13 h 22"/>
                <a:gd name="T10" fmla="*/ 11 w 20"/>
                <a:gd name="T11" fmla="*/ 8 h 22"/>
                <a:gd name="T12" fmla="*/ 11 w 20"/>
                <a:gd name="T13" fmla="*/ 6 h 22"/>
                <a:gd name="T14" fmla="*/ 11 w 20"/>
                <a:gd name="T15" fmla="*/ 3 h 22"/>
                <a:gd name="T16" fmla="*/ 10 w 20"/>
                <a:gd name="T17" fmla="*/ 2 h 22"/>
                <a:gd name="T18" fmla="*/ 8 w 20"/>
                <a:gd name="T19" fmla="*/ 1 h 22"/>
                <a:gd name="T20" fmla="*/ 6 w 20"/>
                <a:gd name="T21" fmla="*/ 2 h 22"/>
                <a:gd name="T22" fmla="*/ 5 w 20"/>
                <a:gd name="T23" fmla="*/ 3 h 22"/>
                <a:gd name="T24" fmla="*/ 6 w 20"/>
                <a:gd name="T25" fmla="*/ 4 h 22"/>
                <a:gd name="T26" fmla="*/ 7 w 20"/>
                <a:gd name="T27" fmla="*/ 6 h 22"/>
                <a:gd name="T28" fmla="*/ 6 w 20"/>
                <a:gd name="T29" fmla="*/ 8 h 22"/>
                <a:gd name="T30" fmla="*/ 4 w 20"/>
                <a:gd name="T31" fmla="*/ 9 h 22"/>
                <a:gd name="T32" fmla="*/ 1 w 20"/>
                <a:gd name="T33" fmla="*/ 8 h 22"/>
                <a:gd name="T34" fmla="*/ 0 w 20"/>
                <a:gd name="T35" fmla="*/ 6 h 22"/>
                <a:gd name="T36" fmla="*/ 1 w 20"/>
                <a:gd name="T37" fmla="*/ 3 h 22"/>
                <a:gd name="T38" fmla="*/ 5 w 20"/>
                <a:gd name="T39" fmla="*/ 0 h 22"/>
                <a:gd name="T40" fmla="*/ 10 w 20"/>
                <a:gd name="T41" fmla="*/ 0 h 22"/>
                <a:gd name="T42" fmla="*/ 15 w 20"/>
                <a:gd name="T43" fmla="*/ 1 h 22"/>
                <a:gd name="T44" fmla="*/ 17 w 20"/>
                <a:gd name="T45" fmla="*/ 4 h 22"/>
                <a:gd name="T46" fmla="*/ 17 w 20"/>
                <a:gd name="T47" fmla="*/ 8 h 22"/>
                <a:gd name="T48" fmla="*/ 17 w 20"/>
                <a:gd name="T49" fmla="*/ 16 h 22"/>
                <a:gd name="T50" fmla="*/ 17 w 20"/>
                <a:gd name="T51" fmla="*/ 18 h 22"/>
                <a:gd name="T52" fmla="*/ 18 w 20"/>
                <a:gd name="T53" fmla="*/ 19 h 22"/>
                <a:gd name="T54" fmla="*/ 18 w 20"/>
                <a:gd name="T55" fmla="*/ 19 h 22"/>
                <a:gd name="T56" fmla="*/ 20 w 20"/>
                <a:gd name="T57" fmla="*/ 18 h 22"/>
                <a:gd name="T58" fmla="*/ 20 w 20"/>
                <a:gd name="T59" fmla="*/ 19 h 22"/>
                <a:gd name="T60" fmla="*/ 18 w 20"/>
                <a:gd name="T61" fmla="*/ 21 h 22"/>
                <a:gd name="T62" fmla="*/ 15 w 20"/>
                <a:gd name="T63" fmla="*/ 22 h 22"/>
                <a:gd name="T64" fmla="*/ 12 w 20"/>
                <a:gd name="T65" fmla="*/ 21 h 22"/>
                <a:gd name="T66" fmla="*/ 11 w 20"/>
                <a:gd name="T67" fmla="*/ 19 h 22"/>
                <a:gd name="T68" fmla="*/ 11 w 20"/>
                <a:gd name="T69" fmla="*/ 17 h 22"/>
                <a:gd name="T70" fmla="*/ 11 w 20"/>
                <a:gd name="T71" fmla="*/ 10 h 22"/>
                <a:gd name="T72" fmla="*/ 7 w 20"/>
                <a:gd name="T73" fmla="*/ 13 h 22"/>
                <a:gd name="T74" fmla="*/ 6 w 20"/>
                <a:gd name="T75" fmla="*/ 16 h 22"/>
                <a:gd name="T76" fmla="*/ 7 w 20"/>
                <a:gd name="T77" fmla="*/ 18 h 22"/>
                <a:gd name="T78" fmla="*/ 8 w 20"/>
                <a:gd name="T79" fmla="*/ 18 h 22"/>
                <a:gd name="T80" fmla="*/ 11 w 20"/>
                <a:gd name="T81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" h="22">
                  <a:moveTo>
                    <a:pt x="11" y="19"/>
                  </a:moveTo>
                  <a:cubicBezTo>
                    <a:pt x="8" y="21"/>
                    <a:pt x="6" y="22"/>
                    <a:pt x="4" y="22"/>
                  </a:cubicBezTo>
                  <a:cubicBezTo>
                    <a:pt x="3" y="22"/>
                    <a:pt x="2" y="22"/>
                    <a:pt x="1" y="21"/>
                  </a:cubicBezTo>
                  <a:cubicBezTo>
                    <a:pt x="0" y="20"/>
                    <a:pt x="0" y="19"/>
                    <a:pt x="0" y="18"/>
                  </a:cubicBezTo>
                  <a:cubicBezTo>
                    <a:pt x="0" y="16"/>
                    <a:pt x="0" y="15"/>
                    <a:pt x="2" y="13"/>
                  </a:cubicBezTo>
                  <a:cubicBezTo>
                    <a:pt x="3" y="12"/>
                    <a:pt x="6" y="10"/>
                    <a:pt x="11" y="8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7" y="1"/>
                    <a:pt x="6" y="2"/>
                    <a:pt x="6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3"/>
                    <a:pt x="5" y="4"/>
                    <a:pt x="6" y="4"/>
                  </a:cubicBezTo>
                  <a:cubicBezTo>
                    <a:pt x="6" y="5"/>
                    <a:pt x="7" y="5"/>
                    <a:pt x="7" y="6"/>
                  </a:cubicBezTo>
                  <a:cubicBezTo>
                    <a:pt x="7" y="7"/>
                    <a:pt x="6" y="7"/>
                    <a:pt x="6" y="8"/>
                  </a:cubicBezTo>
                  <a:cubicBezTo>
                    <a:pt x="5" y="8"/>
                    <a:pt x="4" y="9"/>
                    <a:pt x="4" y="9"/>
                  </a:cubicBezTo>
                  <a:cubicBezTo>
                    <a:pt x="3" y="9"/>
                    <a:pt x="2" y="8"/>
                    <a:pt x="1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4" y="1"/>
                    <a:pt x="5" y="0"/>
                  </a:cubicBezTo>
                  <a:cubicBezTo>
                    <a:pt x="7" y="0"/>
                    <a:pt x="8" y="0"/>
                    <a:pt x="10" y="0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16" y="2"/>
                    <a:pt x="17" y="3"/>
                    <a:pt x="17" y="4"/>
                  </a:cubicBezTo>
                  <a:cubicBezTo>
                    <a:pt x="17" y="4"/>
                    <a:pt x="17" y="6"/>
                    <a:pt x="17" y="8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8"/>
                    <a:pt x="17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9"/>
                    <a:pt x="20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20"/>
                    <a:pt x="19" y="21"/>
                    <a:pt x="18" y="21"/>
                  </a:cubicBezTo>
                  <a:cubicBezTo>
                    <a:pt x="17" y="22"/>
                    <a:pt x="16" y="22"/>
                    <a:pt x="15" y="22"/>
                  </a:cubicBezTo>
                  <a:cubicBezTo>
                    <a:pt x="14" y="22"/>
                    <a:pt x="13" y="22"/>
                    <a:pt x="12" y="21"/>
                  </a:cubicBezTo>
                  <a:cubicBezTo>
                    <a:pt x="12" y="21"/>
                    <a:pt x="11" y="20"/>
                    <a:pt x="11" y="19"/>
                  </a:cubicBezTo>
                  <a:close/>
                  <a:moveTo>
                    <a:pt x="11" y="17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9" y="11"/>
                    <a:pt x="8" y="12"/>
                    <a:pt x="7" y="13"/>
                  </a:cubicBezTo>
                  <a:cubicBezTo>
                    <a:pt x="6" y="14"/>
                    <a:pt x="6" y="15"/>
                    <a:pt x="6" y="16"/>
                  </a:cubicBezTo>
                  <a:cubicBezTo>
                    <a:pt x="6" y="16"/>
                    <a:pt x="6" y="17"/>
                    <a:pt x="7" y="18"/>
                  </a:cubicBezTo>
                  <a:cubicBezTo>
                    <a:pt x="7" y="18"/>
                    <a:pt x="8" y="18"/>
                    <a:pt x="8" y="18"/>
                  </a:cubicBezTo>
                  <a:cubicBezTo>
                    <a:pt x="9" y="18"/>
                    <a:pt x="10" y="18"/>
                    <a:pt x="11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71"/>
            <p:cNvSpPr/>
            <p:nvPr/>
          </p:nvSpPr>
          <p:spPr bwMode="auto">
            <a:xfrm>
              <a:off x="1311" y="2821"/>
              <a:ext cx="54" cy="52"/>
            </a:xfrm>
            <a:custGeom>
              <a:avLst/>
              <a:gdLst>
                <a:gd name="T0" fmla="*/ 8 w 23"/>
                <a:gd name="T1" fmla="*/ 0 h 22"/>
                <a:gd name="T2" fmla="*/ 8 w 23"/>
                <a:gd name="T3" fmla="*/ 3 h 22"/>
                <a:gd name="T4" fmla="*/ 12 w 23"/>
                <a:gd name="T5" fmla="*/ 0 h 22"/>
                <a:gd name="T6" fmla="*/ 15 w 23"/>
                <a:gd name="T7" fmla="*/ 0 h 22"/>
                <a:gd name="T8" fmla="*/ 18 w 23"/>
                <a:gd name="T9" fmla="*/ 1 h 22"/>
                <a:gd name="T10" fmla="*/ 20 w 23"/>
                <a:gd name="T11" fmla="*/ 4 h 22"/>
                <a:gd name="T12" fmla="*/ 20 w 23"/>
                <a:gd name="T13" fmla="*/ 9 h 22"/>
                <a:gd name="T14" fmla="*/ 20 w 23"/>
                <a:gd name="T15" fmla="*/ 17 h 22"/>
                <a:gd name="T16" fmla="*/ 21 w 23"/>
                <a:gd name="T17" fmla="*/ 20 h 22"/>
                <a:gd name="T18" fmla="*/ 23 w 23"/>
                <a:gd name="T19" fmla="*/ 21 h 22"/>
                <a:gd name="T20" fmla="*/ 23 w 23"/>
                <a:gd name="T21" fmla="*/ 22 h 22"/>
                <a:gd name="T22" fmla="*/ 12 w 23"/>
                <a:gd name="T23" fmla="*/ 22 h 22"/>
                <a:gd name="T24" fmla="*/ 12 w 23"/>
                <a:gd name="T25" fmla="*/ 21 h 22"/>
                <a:gd name="T26" fmla="*/ 14 w 23"/>
                <a:gd name="T27" fmla="*/ 20 h 22"/>
                <a:gd name="T28" fmla="*/ 14 w 23"/>
                <a:gd name="T29" fmla="*/ 17 h 22"/>
                <a:gd name="T30" fmla="*/ 14 w 23"/>
                <a:gd name="T31" fmla="*/ 7 h 22"/>
                <a:gd name="T32" fmla="*/ 14 w 23"/>
                <a:gd name="T33" fmla="*/ 4 h 22"/>
                <a:gd name="T34" fmla="*/ 13 w 23"/>
                <a:gd name="T35" fmla="*/ 3 h 22"/>
                <a:gd name="T36" fmla="*/ 12 w 23"/>
                <a:gd name="T37" fmla="*/ 3 h 22"/>
                <a:gd name="T38" fmla="*/ 8 w 23"/>
                <a:gd name="T39" fmla="*/ 6 h 22"/>
                <a:gd name="T40" fmla="*/ 8 w 23"/>
                <a:gd name="T41" fmla="*/ 17 h 22"/>
                <a:gd name="T42" fmla="*/ 9 w 23"/>
                <a:gd name="T43" fmla="*/ 20 h 22"/>
                <a:gd name="T44" fmla="*/ 10 w 23"/>
                <a:gd name="T45" fmla="*/ 21 h 22"/>
                <a:gd name="T46" fmla="*/ 10 w 23"/>
                <a:gd name="T47" fmla="*/ 22 h 22"/>
                <a:gd name="T48" fmla="*/ 0 w 23"/>
                <a:gd name="T49" fmla="*/ 22 h 22"/>
                <a:gd name="T50" fmla="*/ 0 w 23"/>
                <a:gd name="T51" fmla="*/ 21 h 22"/>
                <a:gd name="T52" fmla="*/ 2 w 23"/>
                <a:gd name="T53" fmla="*/ 20 h 22"/>
                <a:gd name="T54" fmla="*/ 2 w 23"/>
                <a:gd name="T55" fmla="*/ 17 h 22"/>
                <a:gd name="T56" fmla="*/ 2 w 23"/>
                <a:gd name="T57" fmla="*/ 5 h 22"/>
                <a:gd name="T58" fmla="*/ 2 w 23"/>
                <a:gd name="T59" fmla="*/ 2 h 22"/>
                <a:gd name="T60" fmla="*/ 0 w 23"/>
                <a:gd name="T61" fmla="*/ 1 h 22"/>
                <a:gd name="T62" fmla="*/ 0 w 23"/>
                <a:gd name="T63" fmla="*/ 0 h 22"/>
                <a:gd name="T64" fmla="*/ 8 w 23"/>
                <a:gd name="T6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" h="22">
                  <a:moveTo>
                    <a:pt x="8" y="0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11" y="1"/>
                    <a:pt x="12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7" y="0"/>
                    <a:pt x="18" y="1"/>
                  </a:cubicBezTo>
                  <a:cubicBezTo>
                    <a:pt x="19" y="1"/>
                    <a:pt x="20" y="2"/>
                    <a:pt x="20" y="4"/>
                  </a:cubicBezTo>
                  <a:cubicBezTo>
                    <a:pt x="20" y="4"/>
                    <a:pt x="20" y="6"/>
                    <a:pt x="20" y="9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9"/>
                    <a:pt x="21" y="20"/>
                    <a:pt x="21" y="20"/>
                  </a:cubicBezTo>
                  <a:cubicBezTo>
                    <a:pt x="21" y="21"/>
                    <a:pt x="22" y="21"/>
                    <a:pt x="23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0"/>
                    <a:pt x="14" y="20"/>
                  </a:cubicBezTo>
                  <a:cubicBezTo>
                    <a:pt x="14" y="19"/>
                    <a:pt x="14" y="19"/>
                    <a:pt x="14" y="1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5"/>
                    <a:pt x="14" y="4"/>
                  </a:cubicBezTo>
                  <a:cubicBezTo>
                    <a:pt x="14" y="4"/>
                    <a:pt x="13" y="3"/>
                    <a:pt x="13" y="3"/>
                  </a:cubicBezTo>
                  <a:cubicBezTo>
                    <a:pt x="13" y="3"/>
                    <a:pt x="12" y="3"/>
                    <a:pt x="12" y="3"/>
                  </a:cubicBezTo>
                  <a:cubicBezTo>
                    <a:pt x="11" y="3"/>
                    <a:pt x="10" y="4"/>
                    <a:pt x="8" y="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9"/>
                    <a:pt x="9" y="20"/>
                    <a:pt x="9" y="20"/>
                  </a:cubicBezTo>
                  <a:cubicBezTo>
                    <a:pt x="9" y="20"/>
                    <a:pt x="10" y="21"/>
                    <a:pt x="10" y="21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1" y="20"/>
                    <a:pt x="2" y="20"/>
                  </a:cubicBezTo>
                  <a:cubicBezTo>
                    <a:pt x="2" y="20"/>
                    <a:pt x="2" y="19"/>
                    <a:pt x="2" y="1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272"/>
            <p:cNvSpPr>
              <a:spLocks noEditPoints="1"/>
            </p:cNvSpPr>
            <p:nvPr/>
          </p:nvSpPr>
          <p:spPr bwMode="auto">
            <a:xfrm>
              <a:off x="1372" y="2799"/>
              <a:ext cx="55" cy="74"/>
            </a:xfrm>
            <a:custGeom>
              <a:avLst/>
              <a:gdLst>
                <a:gd name="T0" fmla="*/ 21 w 23"/>
                <a:gd name="T1" fmla="*/ 0 h 31"/>
                <a:gd name="T2" fmla="*/ 21 w 23"/>
                <a:gd name="T3" fmla="*/ 24 h 31"/>
                <a:gd name="T4" fmla="*/ 21 w 23"/>
                <a:gd name="T5" fmla="*/ 27 h 31"/>
                <a:gd name="T6" fmla="*/ 21 w 23"/>
                <a:gd name="T7" fmla="*/ 28 h 31"/>
                <a:gd name="T8" fmla="*/ 23 w 23"/>
                <a:gd name="T9" fmla="*/ 29 h 31"/>
                <a:gd name="T10" fmla="*/ 23 w 23"/>
                <a:gd name="T11" fmla="*/ 30 h 31"/>
                <a:gd name="T12" fmla="*/ 14 w 23"/>
                <a:gd name="T13" fmla="*/ 31 h 31"/>
                <a:gd name="T14" fmla="*/ 14 w 23"/>
                <a:gd name="T15" fmla="*/ 28 h 31"/>
                <a:gd name="T16" fmla="*/ 11 w 23"/>
                <a:gd name="T17" fmla="*/ 31 h 31"/>
                <a:gd name="T18" fmla="*/ 8 w 23"/>
                <a:gd name="T19" fmla="*/ 31 h 31"/>
                <a:gd name="T20" fmla="*/ 2 w 23"/>
                <a:gd name="T21" fmla="*/ 28 h 31"/>
                <a:gd name="T22" fmla="*/ 0 w 23"/>
                <a:gd name="T23" fmla="*/ 20 h 31"/>
                <a:gd name="T24" fmla="*/ 1 w 23"/>
                <a:gd name="T25" fmla="*/ 14 h 31"/>
                <a:gd name="T26" fmla="*/ 4 w 23"/>
                <a:gd name="T27" fmla="*/ 10 h 31"/>
                <a:gd name="T28" fmla="*/ 9 w 23"/>
                <a:gd name="T29" fmla="*/ 9 h 31"/>
                <a:gd name="T30" fmla="*/ 12 w 23"/>
                <a:gd name="T31" fmla="*/ 9 h 31"/>
                <a:gd name="T32" fmla="*/ 14 w 23"/>
                <a:gd name="T33" fmla="*/ 11 h 31"/>
                <a:gd name="T34" fmla="*/ 14 w 23"/>
                <a:gd name="T35" fmla="*/ 5 h 31"/>
                <a:gd name="T36" fmla="*/ 14 w 23"/>
                <a:gd name="T37" fmla="*/ 2 h 31"/>
                <a:gd name="T38" fmla="*/ 13 w 23"/>
                <a:gd name="T39" fmla="*/ 1 h 31"/>
                <a:gd name="T40" fmla="*/ 11 w 23"/>
                <a:gd name="T41" fmla="*/ 0 h 31"/>
                <a:gd name="T42" fmla="*/ 11 w 23"/>
                <a:gd name="T43" fmla="*/ 0 h 31"/>
                <a:gd name="T44" fmla="*/ 21 w 23"/>
                <a:gd name="T45" fmla="*/ 0 h 31"/>
                <a:gd name="T46" fmla="*/ 14 w 23"/>
                <a:gd name="T47" fmla="*/ 14 h 31"/>
                <a:gd name="T48" fmla="*/ 10 w 23"/>
                <a:gd name="T49" fmla="*/ 11 h 31"/>
                <a:gd name="T50" fmla="*/ 9 w 23"/>
                <a:gd name="T51" fmla="*/ 11 h 31"/>
                <a:gd name="T52" fmla="*/ 7 w 23"/>
                <a:gd name="T53" fmla="*/ 14 h 31"/>
                <a:gd name="T54" fmla="*/ 7 w 23"/>
                <a:gd name="T55" fmla="*/ 19 h 31"/>
                <a:gd name="T56" fmla="*/ 7 w 23"/>
                <a:gd name="T57" fmla="*/ 25 h 31"/>
                <a:gd name="T58" fmla="*/ 9 w 23"/>
                <a:gd name="T59" fmla="*/ 28 h 31"/>
                <a:gd name="T60" fmla="*/ 10 w 23"/>
                <a:gd name="T61" fmla="*/ 29 h 31"/>
                <a:gd name="T62" fmla="*/ 14 w 23"/>
                <a:gd name="T63" fmla="*/ 25 h 31"/>
                <a:gd name="T64" fmla="*/ 14 w 23"/>
                <a:gd name="T65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" h="31">
                  <a:moveTo>
                    <a:pt x="21" y="0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6"/>
                    <a:pt x="21" y="27"/>
                    <a:pt x="21" y="27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2" y="29"/>
                    <a:pt x="22" y="29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3" y="29"/>
                    <a:pt x="12" y="30"/>
                    <a:pt x="11" y="31"/>
                  </a:cubicBezTo>
                  <a:cubicBezTo>
                    <a:pt x="10" y="31"/>
                    <a:pt x="9" y="31"/>
                    <a:pt x="8" y="31"/>
                  </a:cubicBezTo>
                  <a:cubicBezTo>
                    <a:pt x="6" y="31"/>
                    <a:pt x="4" y="30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0" y="16"/>
                    <a:pt x="1" y="14"/>
                  </a:cubicBezTo>
                  <a:cubicBezTo>
                    <a:pt x="2" y="12"/>
                    <a:pt x="3" y="11"/>
                    <a:pt x="4" y="10"/>
                  </a:cubicBezTo>
                  <a:cubicBezTo>
                    <a:pt x="6" y="9"/>
                    <a:pt x="7" y="9"/>
                    <a:pt x="9" y="9"/>
                  </a:cubicBezTo>
                  <a:cubicBezTo>
                    <a:pt x="10" y="9"/>
                    <a:pt x="11" y="9"/>
                    <a:pt x="12" y="9"/>
                  </a:cubicBezTo>
                  <a:cubicBezTo>
                    <a:pt x="12" y="10"/>
                    <a:pt x="13" y="10"/>
                    <a:pt x="14" y="11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21" y="0"/>
                  </a:lnTo>
                  <a:close/>
                  <a:moveTo>
                    <a:pt x="14" y="14"/>
                  </a:moveTo>
                  <a:cubicBezTo>
                    <a:pt x="13" y="12"/>
                    <a:pt x="12" y="11"/>
                    <a:pt x="10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12"/>
                    <a:pt x="8" y="13"/>
                    <a:pt x="7" y="14"/>
                  </a:cubicBezTo>
                  <a:cubicBezTo>
                    <a:pt x="7" y="15"/>
                    <a:pt x="7" y="17"/>
                    <a:pt x="7" y="19"/>
                  </a:cubicBezTo>
                  <a:cubicBezTo>
                    <a:pt x="7" y="22"/>
                    <a:pt x="7" y="24"/>
                    <a:pt x="7" y="25"/>
                  </a:cubicBezTo>
                  <a:cubicBezTo>
                    <a:pt x="8" y="27"/>
                    <a:pt x="8" y="28"/>
                    <a:pt x="9" y="28"/>
                  </a:cubicBezTo>
                  <a:cubicBezTo>
                    <a:pt x="9" y="28"/>
                    <a:pt x="10" y="29"/>
                    <a:pt x="10" y="29"/>
                  </a:cubicBezTo>
                  <a:cubicBezTo>
                    <a:pt x="12" y="29"/>
                    <a:pt x="13" y="28"/>
                    <a:pt x="14" y="25"/>
                  </a:cubicBezTo>
                  <a:lnTo>
                    <a:pt x="14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273"/>
            <p:cNvSpPr/>
            <p:nvPr/>
          </p:nvSpPr>
          <p:spPr bwMode="auto">
            <a:xfrm>
              <a:off x="1460" y="2799"/>
              <a:ext cx="38" cy="74"/>
            </a:xfrm>
            <a:custGeom>
              <a:avLst/>
              <a:gdLst>
                <a:gd name="T0" fmla="*/ 16 w 16"/>
                <a:gd name="T1" fmla="*/ 30 h 31"/>
                <a:gd name="T2" fmla="*/ 16 w 16"/>
                <a:gd name="T3" fmla="*/ 31 h 31"/>
                <a:gd name="T4" fmla="*/ 0 w 16"/>
                <a:gd name="T5" fmla="*/ 31 h 31"/>
                <a:gd name="T6" fmla="*/ 0 w 16"/>
                <a:gd name="T7" fmla="*/ 30 h 31"/>
                <a:gd name="T8" fmla="*/ 1 w 16"/>
                <a:gd name="T9" fmla="*/ 30 h 31"/>
                <a:gd name="T10" fmla="*/ 3 w 16"/>
                <a:gd name="T11" fmla="*/ 29 h 31"/>
                <a:gd name="T12" fmla="*/ 4 w 16"/>
                <a:gd name="T13" fmla="*/ 28 h 31"/>
                <a:gd name="T14" fmla="*/ 4 w 16"/>
                <a:gd name="T15" fmla="*/ 25 h 31"/>
                <a:gd name="T16" fmla="*/ 4 w 16"/>
                <a:gd name="T17" fmla="*/ 5 h 31"/>
                <a:gd name="T18" fmla="*/ 4 w 16"/>
                <a:gd name="T19" fmla="*/ 2 h 31"/>
                <a:gd name="T20" fmla="*/ 3 w 16"/>
                <a:gd name="T21" fmla="*/ 1 h 31"/>
                <a:gd name="T22" fmla="*/ 1 w 16"/>
                <a:gd name="T23" fmla="*/ 0 h 31"/>
                <a:gd name="T24" fmla="*/ 0 w 16"/>
                <a:gd name="T25" fmla="*/ 0 h 31"/>
                <a:gd name="T26" fmla="*/ 0 w 16"/>
                <a:gd name="T27" fmla="*/ 0 h 31"/>
                <a:gd name="T28" fmla="*/ 16 w 16"/>
                <a:gd name="T29" fmla="*/ 0 h 31"/>
                <a:gd name="T30" fmla="*/ 16 w 16"/>
                <a:gd name="T31" fmla="*/ 0 h 31"/>
                <a:gd name="T32" fmla="*/ 15 w 16"/>
                <a:gd name="T33" fmla="*/ 0 h 31"/>
                <a:gd name="T34" fmla="*/ 13 w 16"/>
                <a:gd name="T35" fmla="*/ 1 h 31"/>
                <a:gd name="T36" fmla="*/ 12 w 16"/>
                <a:gd name="T37" fmla="*/ 2 h 31"/>
                <a:gd name="T38" fmla="*/ 12 w 16"/>
                <a:gd name="T39" fmla="*/ 5 h 31"/>
                <a:gd name="T40" fmla="*/ 12 w 16"/>
                <a:gd name="T41" fmla="*/ 25 h 31"/>
                <a:gd name="T42" fmla="*/ 12 w 16"/>
                <a:gd name="T43" fmla="*/ 28 h 31"/>
                <a:gd name="T44" fmla="*/ 13 w 16"/>
                <a:gd name="T45" fmla="*/ 29 h 31"/>
                <a:gd name="T46" fmla="*/ 15 w 16"/>
                <a:gd name="T47" fmla="*/ 30 h 31"/>
                <a:gd name="T48" fmla="*/ 16 w 16"/>
                <a:gd name="T4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" h="31">
                  <a:moveTo>
                    <a:pt x="16" y="30"/>
                  </a:moveTo>
                  <a:cubicBezTo>
                    <a:pt x="16" y="31"/>
                    <a:pt x="16" y="31"/>
                    <a:pt x="16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2" y="30"/>
                    <a:pt x="3" y="30"/>
                    <a:pt x="3" y="29"/>
                  </a:cubicBezTo>
                  <a:cubicBezTo>
                    <a:pt x="4" y="29"/>
                    <a:pt x="4" y="29"/>
                    <a:pt x="4" y="28"/>
                  </a:cubicBezTo>
                  <a:cubicBezTo>
                    <a:pt x="4" y="28"/>
                    <a:pt x="4" y="27"/>
                    <a:pt x="4" y="2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1"/>
                    <a:pt x="13" y="1"/>
                  </a:cubicBezTo>
                  <a:cubicBezTo>
                    <a:pt x="13" y="1"/>
                    <a:pt x="12" y="1"/>
                    <a:pt x="12" y="2"/>
                  </a:cubicBezTo>
                  <a:cubicBezTo>
                    <a:pt x="12" y="2"/>
                    <a:pt x="12" y="3"/>
                    <a:pt x="12" y="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2" y="29"/>
                    <a:pt x="13" y="29"/>
                    <a:pt x="13" y="29"/>
                  </a:cubicBezTo>
                  <a:cubicBezTo>
                    <a:pt x="14" y="30"/>
                    <a:pt x="14" y="30"/>
                    <a:pt x="15" y="30"/>
                  </a:cubicBezTo>
                  <a:lnTo>
                    <a:pt x="1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274"/>
            <p:cNvSpPr/>
            <p:nvPr/>
          </p:nvSpPr>
          <p:spPr bwMode="auto">
            <a:xfrm>
              <a:off x="1505" y="2821"/>
              <a:ext cx="54" cy="52"/>
            </a:xfrm>
            <a:custGeom>
              <a:avLst/>
              <a:gdLst>
                <a:gd name="T0" fmla="*/ 9 w 23"/>
                <a:gd name="T1" fmla="*/ 0 h 22"/>
                <a:gd name="T2" fmla="*/ 9 w 23"/>
                <a:gd name="T3" fmla="*/ 3 h 22"/>
                <a:gd name="T4" fmla="*/ 12 w 23"/>
                <a:gd name="T5" fmla="*/ 0 h 22"/>
                <a:gd name="T6" fmla="*/ 15 w 23"/>
                <a:gd name="T7" fmla="*/ 0 h 22"/>
                <a:gd name="T8" fmla="*/ 19 w 23"/>
                <a:gd name="T9" fmla="*/ 1 h 22"/>
                <a:gd name="T10" fmla="*/ 20 w 23"/>
                <a:gd name="T11" fmla="*/ 4 h 22"/>
                <a:gd name="T12" fmla="*/ 21 w 23"/>
                <a:gd name="T13" fmla="*/ 9 h 22"/>
                <a:gd name="T14" fmla="*/ 21 w 23"/>
                <a:gd name="T15" fmla="*/ 17 h 22"/>
                <a:gd name="T16" fmla="*/ 21 w 23"/>
                <a:gd name="T17" fmla="*/ 20 h 22"/>
                <a:gd name="T18" fmla="*/ 23 w 23"/>
                <a:gd name="T19" fmla="*/ 21 h 22"/>
                <a:gd name="T20" fmla="*/ 23 w 23"/>
                <a:gd name="T21" fmla="*/ 22 h 22"/>
                <a:gd name="T22" fmla="*/ 12 w 23"/>
                <a:gd name="T23" fmla="*/ 22 h 22"/>
                <a:gd name="T24" fmla="*/ 12 w 23"/>
                <a:gd name="T25" fmla="*/ 21 h 22"/>
                <a:gd name="T26" fmla="*/ 14 w 23"/>
                <a:gd name="T27" fmla="*/ 20 h 22"/>
                <a:gd name="T28" fmla="*/ 14 w 23"/>
                <a:gd name="T29" fmla="*/ 17 h 22"/>
                <a:gd name="T30" fmla="*/ 14 w 23"/>
                <a:gd name="T31" fmla="*/ 7 h 22"/>
                <a:gd name="T32" fmla="*/ 14 w 23"/>
                <a:gd name="T33" fmla="*/ 4 h 22"/>
                <a:gd name="T34" fmla="*/ 13 w 23"/>
                <a:gd name="T35" fmla="*/ 3 h 22"/>
                <a:gd name="T36" fmla="*/ 12 w 23"/>
                <a:gd name="T37" fmla="*/ 3 h 22"/>
                <a:gd name="T38" fmla="*/ 9 w 23"/>
                <a:gd name="T39" fmla="*/ 6 h 22"/>
                <a:gd name="T40" fmla="*/ 9 w 23"/>
                <a:gd name="T41" fmla="*/ 17 h 22"/>
                <a:gd name="T42" fmla="*/ 9 w 23"/>
                <a:gd name="T43" fmla="*/ 20 h 22"/>
                <a:gd name="T44" fmla="*/ 11 w 23"/>
                <a:gd name="T45" fmla="*/ 21 h 22"/>
                <a:gd name="T46" fmla="*/ 11 w 23"/>
                <a:gd name="T47" fmla="*/ 22 h 22"/>
                <a:gd name="T48" fmla="*/ 0 w 23"/>
                <a:gd name="T49" fmla="*/ 22 h 22"/>
                <a:gd name="T50" fmla="*/ 0 w 23"/>
                <a:gd name="T51" fmla="*/ 21 h 22"/>
                <a:gd name="T52" fmla="*/ 2 w 23"/>
                <a:gd name="T53" fmla="*/ 20 h 22"/>
                <a:gd name="T54" fmla="*/ 2 w 23"/>
                <a:gd name="T55" fmla="*/ 17 h 22"/>
                <a:gd name="T56" fmla="*/ 2 w 23"/>
                <a:gd name="T57" fmla="*/ 5 h 22"/>
                <a:gd name="T58" fmla="*/ 2 w 23"/>
                <a:gd name="T59" fmla="*/ 2 h 22"/>
                <a:gd name="T60" fmla="*/ 0 w 23"/>
                <a:gd name="T61" fmla="*/ 1 h 22"/>
                <a:gd name="T62" fmla="*/ 0 w 23"/>
                <a:gd name="T63" fmla="*/ 0 h 22"/>
                <a:gd name="T64" fmla="*/ 9 w 23"/>
                <a:gd name="T6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" h="22">
                  <a:moveTo>
                    <a:pt x="9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1" y="1"/>
                    <a:pt x="12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8" y="0"/>
                    <a:pt x="19" y="1"/>
                  </a:cubicBezTo>
                  <a:cubicBezTo>
                    <a:pt x="19" y="1"/>
                    <a:pt x="20" y="2"/>
                    <a:pt x="20" y="4"/>
                  </a:cubicBezTo>
                  <a:cubicBezTo>
                    <a:pt x="21" y="4"/>
                    <a:pt x="21" y="6"/>
                    <a:pt x="21" y="9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20"/>
                    <a:pt x="21" y="20"/>
                  </a:cubicBezTo>
                  <a:cubicBezTo>
                    <a:pt x="21" y="21"/>
                    <a:pt x="22" y="21"/>
                    <a:pt x="23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4" y="20"/>
                    <a:pt x="14" y="20"/>
                  </a:cubicBezTo>
                  <a:cubicBezTo>
                    <a:pt x="14" y="19"/>
                    <a:pt x="14" y="19"/>
                    <a:pt x="14" y="1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5"/>
                    <a:pt x="14" y="4"/>
                  </a:cubicBezTo>
                  <a:cubicBezTo>
                    <a:pt x="14" y="4"/>
                    <a:pt x="14" y="3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1" y="3"/>
                    <a:pt x="10" y="4"/>
                    <a:pt x="9" y="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9"/>
                    <a:pt x="9" y="20"/>
                    <a:pt x="9" y="20"/>
                  </a:cubicBezTo>
                  <a:cubicBezTo>
                    <a:pt x="9" y="20"/>
                    <a:pt x="10" y="21"/>
                    <a:pt x="11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1" y="20"/>
                    <a:pt x="2" y="20"/>
                  </a:cubicBezTo>
                  <a:cubicBezTo>
                    <a:pt x="2" y="20"/>
                    <a:pt x="2" y="19"/>
                    <a:pt x="2" y="1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75"/>
            <p:cNvSpPr/>
            <p:nvPr/>
          </p:nvSpPr>
          <p:spPr bwMode="auto">
            <a:xfrm>
              <a:off x="1564" y="2802"/>
              <a:ext cx="36" cy="71"/>
            </a:xfrm>
            <a:custGeom>
              <a:avLst/>
              <a:gdLst>
                <a:gd name="T0" fmla="*/ 9 w 15"/>
                <a:gd name="T1" fmla="*/ 0 h 30"/>
                <a:gd name="T2" fmla="*/ 9 w 15"/>
                <a:gd name="T3" fmla="*/ 8 h 30"/>
                <a:gd name="T4" fmla="*/ 15 w 15"/>
                <a:gd name="T5" fmla="*/ 8 h 30"/>
                <a:gd name="T6" fmla="*/ 15 w 15"/>
                <a:gd name="T7" fmla="*/ 10 h 30"/>
                <a:gd name="T8" fmla="*/ 9 w 15"/>
                <a:gd name="T9" fmla="*/ 10 h 30"/>
                <a:gd name="T10" fmla="*/ 9 w 15"/>
                <a:gd name="T11" fmla="*/ 24 h 30"/>
                <a:gd name="T12" fmla="*/ 10 w 15"/>
                <a:gd name="T13" fmla="*/ 26 h 30"/>
                <a:gd name="T14" fmla="*/ 10 w 15"/>
                <a:gd name="T15" fmla="*/ 27 h 30"/>
                <a:gd name="T16" fmla="*/ 11 w 15"/>
                <a:gd name="T17" fmla="*/ 27 h 30"/>
                <a:gd name="T18" fmla="*/ 14 w 15"/>
                <a:gd name="T19" fmla="*/ 25 h 30"/>
                <a:gd name="T20" fmla="*/ 15 w 15"/>
                <a:gd name="T21" fmla="*/ 26 h 30"/>
                <a:gd name="T22" fmla="*/ 9 w 15"/>
                <a:gd name="T23" fmla="*/ 30 h 30"/>
                <a:gd name="T24" fmla="*/ 5 w 15"/>
                <a:gd name="T25" fmla="*/ 29 h 30"/>
                <a:gd name="T26" fmla="*/ 3 w 15"/>
                <a:gd name="T27" fmla="*/ 26 h 30"/>
                <a:gd name="T28" fmla="*/ 3 w 15"/>
                <a:gd name="T29" fmla="*/ 22 h 30"/>
                <a:gd name="T30" fmla="*/ 3 w 15"/>
                <a:gd name="T31" fmla="*/ 10 h 30"/>
                <a:gd name="T32" fmla="*/ 0 w 15"/>
                <a:gd name="T33" fmla="*/ 10 h 30"/>
                <a:gd name="T34" fmla="*/ 0 w 15"/>
                <a:gd name="T35" fmla="*/ 10 h 30"/>
                <a:gd name="T36" fmla="*/ 5 w 15"/>
                <a:gd name="T37" fmla="*/ 5 h 30"/>
                <a:gd name="T38" fmla="*/ 9 w 15"/>
                <a:gd name="T3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30">
                  <a:moveTo>
                    <a:pt x="9" y="0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5"/>
                    <a:pt x="10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3" y="27"/>
                    <a:pt x="14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3" y="29"/>
                    <a:pt x="11" y="30"/>
                    <a:pt x="9" y="30"/>
                  </a:cubicBezTo>
                  <a:cubicBezTo>
                    <a:pt x="7" y="30"/>
                    <a:pt x="6" y="30"/>
                    <a:pt x="5" y="29"/>
                  </a:cubicBezTo>
                  <a:cubicBezTo>
                    <a:pt x="4" y="28"/>
                    <a:pt x="4" y="27"/>
                    <a:pt x="3" y="26"/>
                  </a:cubicBezTo>
                  <a:cubicBezTo>
                    <a:pt x="3" y="26"/>
                    <a:pt x="3" y="24"/>
                    <a:pt x="3" y="2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8"/>
                    <a:pt x="4" y="7"/>
                    <a:pt x="5" y="5"/>
                  </a:cubicBezTo>
                  <a:cubicBezTo>
                    <a:pt x="7" y="4"/>
                    <a:pt x="8" y="2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76"/>
            <p:cNvSpPr>
              <a:spLocks noEditPoints="1"/>
            </p:cNvSpPr>
            <p:nvPr/>
          </p:nvSpPr>
          <p:spPr bwMode="auto">
            <a:xfrm>
              <a:off x="1604" y="2821"/>
              <a:ext cx="43" cy="52"/>
            </a:xfrm>
            <a:custGeom>
              <a:avLst/>
              <a:gdLst>
                <a:gd name="T0" fmla="*/ 18 w 18"/>
                <a:gd name="T1" fmla="*/ 10 h 22"/>
                <a:gd name="T2" fmla="*/ 6 w 18"/>
                <a:gd name="T3" fmla="*/ 10 h 22"/>
                <a:gd name="T4" fmla="*/ 8 w 18"/>
                <a:gd name="T5" fmla="*/ 17 h 22"/>
                <a:gd name="T6" fmla="*/ 12 w 18"/>
                <a:gd name="T7" fmla="*/ 19 h 22"/>
                <a:gd name="T8" fmla="*/ 15 w 18"/>
                <a:gd name="T9" fmla="*/ 18 h 22"/>
                <a:gd name="T10" fmla="*/ 17 w 18"/>
                <a:gd name="T11" fmla="*/ 15 h 22"/>
                <a:gd name="T12" fmla="*/ 18 w 18"/>
                <a:gd name="T13" fmla="*/ 16 h 22"/>
                <a:gd name="T14" fmla="*/ 14 w 18"/>
                <a:gd name="T15" fmla="*/ 21 h 22"/>
                <a:gd name="T16" fmla="*/ 9 w 18"/>
                <a:gd name="T17" fmla="*/ 22 h 22"/>
                <a:gd name="T18" fmla="*/ 2 w 18"/>
                <a:gd name="T19" fmla="*/ 19 h 22"/>
                <a:gd name="T20" fmla="*/ 0 w 18"/>
                <a:gd name="T21" fmla="*/ 11 h 22"/>
                <a:gd name="T22" fmla="*/ 3 w 18"/>
                <a:gd name="T23" fmla="*/ 3 h 22"/>
                <a:gd name="T24" fmla="*/ 10 w 18"/>
                <a:gd name="T25" fmla="*/ 0 h 22"/>
                <a:gd name="T26" fmla="*/ 15 w 18"/>
                <a:gd name="T27" fmla="*/ 2 h 22"/>
                <a:gd name="T28" fmla="*/ 18 w 18"/>
                <a:gd name="T29" fmla="*/ 10 h 22"/>
                <a:gd name="T30" fmla="*/ 12 w 18"/>
                <a:gd name="T31" fmla="*/ 9 h 22"/>
                <a:gd name="T32" fmla="*/ 12 w 18"/>
                <a:gd name="T33" fmla="*/ 4 h 22"/>
                <a:gd name="T34" fmla="*/ 11 w 18"/>
                <a:gd name="T35" fmla="*/ 1 h 22"/>
                <a:gd name="T36" fmla="*/ 9 w 18"/>
                <a:gd name="T37" fmla="*/ 1 h 22"/>
                <a:gd name="T38" fmla="*/ 7 w 18"/>
                <a:gd name="T39" fmla="*/ 2 h 22"/>
                <a:gd name="T40" fmla="*/ 6 w 18"/>
                <a:gd name="T41" fmla="*/ 8 h 22"/>
                <a:gd name="T42" fmla="*/ 6 w 18"/>
                <a:gd name="T43" fmla="*/ 9 h 22"/>
                <a:gd name="T44" fmla="*/ 12 w 18"/>
                <a:gd name="T4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" h="22">
                  <a:moveTo>
                    <a:pt x="18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3"/>
                    <a:pt x="7" y="15"/>
                    <a:pt x="8" y="17"/>
                  </a:cubicBezTo>
                  <a:cubicBezTo>
                    <a:pt x="9" y="18"/>
                    <a:pt x="11" y="19"/>
                    <a:pt x="12" y="19"/>
                  </a:cubicBezTo>
                  <a:cubicBezTo>
                    <a:pt x="13" y="19"/>
                    <a:pt x="14" y="19"/>
                    <a:pt x="15" y="18"/>
                  </a:cubicBezTo>
                  <a:cubicBezTo>
                    <a:pt x="15" y="18"/>
                    <a:pt x="16" y="17"/>
                    <a:pt x="17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7" y="18"/>
                    <a:pt x="15" y="20"/>
                    <a:pt x="14" y="21"/>
                  </a:cubicBezTo>
                  <a:cubicBezTo>
                    <a:pt x="13" y="22"/>
                    <a:pt x="11" y="22"/>
                    <a:pt x="9" y="22"/>
                  </a:cubicBezTo>
                  <a:cubicBezTo>
                    <a:pt x="6" y="22"/>
                    <a:pt x="3" y="21"/>
                    <a:pt x="2" y="19"/>
                  </a:cubicBezTo>
                  <a:cubicBezTo>
                    <a:pt x="1" y="17"/>
                    <a:pt x="0" y="14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2" y="0"/>
                    <a:pt x="14" y="0"/>
                    <a:pt x="15" y="2"/>
                  </a:cubicBezTo>
                  <a:cubicBezTo>
                    <a:pt x="17" y="4"/>
                    <a:pt x="18" y="7"/>
                    <a:pt x="18" y="10"/>
                  </a:cubicBezTo>
                  <a:close/>
                  <a:moveTo>
                    <a:pt x="12" y="9"/>
                  </a:moveTo>
                  <a:cubicBezTo>
                    <a:pt x="12" y="6"/>
                    <a:pt x="12" y="4"/>
                    <a:pt x="12" y="4"/>
                  </a:cubicBezTo>
                  <a:cubicBezTo>
                    <a:pt x="11" y="3"/>
                    <a:pt x="11" y="2"/>
                    <a:pt x="11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6" y="4"/>
                    <a:pt x="6" y="5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lnTo>
                    <a:pt x="12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277"/>
            <p:cNvSpPr>
              <a:spLocks noEditPoints="1"/>
            </p:cNvSpPr>
            <p:nvPr/>
          </p:nvSpPr>
          <p:spPr bwMode="auto">
            <a:xfrm>
              <a:off x="1654" y="2821"/>
              <a:ext cx="50" cy="76"/>
            </a:xfrm>
            <a:custGeom>
              <a:avLst/>
              <a:gdLst>
                <a:gd name="T0" fmla="*/ 13 w 21"/>
                <a:gd name="T1" fmla="*/ 0 h 32"/>
                <a:gd name="T2" fmla="*/ 20 w 21"/>
                <a:gd name="T3" fmla="*/ 0 h 32"/>
                <a:gd name="T4" fmla="*/ 20 w 21"/>
                <a:gd name="T5" fmla="*/ 3 h 32"/>
                <a:gd name="T6" fmla="*/ 16 w 21"/>
                <a:gd name="T7" fmla="*/ 3 h 32"/>
                <a:gd name="T8" fmla="*/ 18 w 21"/>
                <a:gd name="T9" fmla="*/ 5 h 32"/>
                <a:gd name="T10" fmla="*/ 18 w 21"/>
                <a:gd name="T11" fmla="*/ 8 h 32"/>
                <a:gd name="T12" fmla="*/ 17 w 21"/>
                <a:gd name="T13" fmla="*/ 12 h 32"/>
                <a:gd name="T14" fmla="*/ 14 w 21"/>
                <a:gd name="T15" fmla="*/ 14 h 32"/>
                <a:gd name="T16" fmla="*/ 10 w 21"/>
                <a:gd name="T17" fmla="*/ 15 h 32"/>
                <a:gd name="T18" fmla="*/ 7 w 21"/>
                <a:gd name="T19" fmla="*/ 15 h 32"/>
                <a:gd name="T20" fmla="*/ 5 w 21"/>
                <a:gd name="T21" fmla="*/ 16 h 32"/>
                <a:gd name="T22" fmla="*/ 5 w 21"/>
                <a:gd name="T23" fmla="*/ 17 h 32"/>
                <a:gd name="T24" fmla="*/ 5 w 21"/>
                <a:gd name="T25" fmla="*/ 19 h 32"/>
                <a:gd name="T26" fmla="*/ 7 w 21"/>
                <a:gd name="T27" fmla="*/ 19 h 32"/>
                <a:gd name="T28" fmla="*/ 11 w 21"/>
                <a:gd name="T29" fmla="*/ 19 h 32"/>
                <a:gd name="T30" fmla="*/ 18 w 21"/>
                <a:gd name="T31" fmla="*/ 20 h 32"/>
                <a:gd name="T32" fmla="*/ 21 w 21"/>
                <a:gd name="T33" fmla="*/ 25 h 32"/>
                <a:gd name="T34" fmla="*/ 19 w 21"/>
                <a:gd name="T35" fmla="*/ 28 h 32"/>
                <a:gd name="T36" fmla="*/ 16 w 21"/>
                <a:gd name="T37" fmla="*/ 31 h 32"/>
                <a:gd name="T38" fmla="*/ 9 w 21"/>
                <a:gd name="T39" fmla="*/ 32 h 32"/>
                <a:gd name="T40" fmla="*/ 4 w 21"/>
                <a:gd name="T41" fmla="*/ 31 h 32"/>
                <a:gd name="T42" fmla="*/ 1 w 21"/>
                <a:gd name="T43" fmla="*/ 30 h 32"/>
                <a:gd name="T44" fmla="*/ 0 w 21"/>
                <a:gd name="T45" fmla="*/ 28 h 32"/>
                <a:gd name="T46" fmla="*/ 0 w 21"/>
                <a:gd name="T47" fmla="*/ 26 h 32"/>
                <a:gd name="T48" fmla="*/ 3 w 21"/>
                <a:gd name="T49" fmla="*/ 24 h 32"/>
                <a:gd name="T50" fmla="*/ 0 w 21"/>
                <a:gd name="T51" fmla="*/ 20 h 32"/>
                <a:gd name="T52" fmla="*/ 2 w 21"/>
                <a:gd name="T53" fmla="*/ 17 h 32"/>
                <a:gd name="T54" fmla="*/ 5 w 21"/>
                <a:gd name="T55" fmla="*/ 15 h 32"/>
                <a:gd name="T56" fmla="*/ 1 w 21"/>
                <a:gd name="T57" fmla="*/ 12 h 32"/>
                <a:gd name="T58" fmla="*/ 0 w 21"/>
                <a:gd name="T59" fmla="*/ 7 h 32"/>
                <a:gd name="T60" fmla="*/ 2 w 21"/>
                <a:gd name="T61" fmla="*/ 2 h 32"/>
                <a:gd name="T62" fmla="*/ 9 w 21"/>
                <a:gd name="T63" fmla="*/ 0 h 32"/>
                <a:gd name="T64" fmla="*/ 13 w 21"/>
                <a:gd name="T65" fmla="*/ 0 h 32"/>
                <a:gd name="T66" fmla="*/ 8 w 21"/>
                <a:gd name="T67" fmla="*/ 25 h 32"/>
                <a:gd name="T68" fmla="*/ 5 w 21"/>
                <a:gd name="T69" fmla="*/ 25 h 32"/>
                <a:gd name="T70" fmla="*/ 4 w 21"/>
                <a:gd name="T71" fmla="*/ 27 h 32"/>
                <a:gd name="T72" fmla="*/ 5 w 21"/>
                <a:gd name="T73" fmla="*/ 29 h 32"/>
                <a:gd name="T74" fmla="*/ 10 w 21"/>
                <a:gd name="T75" fmla="*/ 30 h 32"/>
                <a:gd name="T76" fmla="*/ 15 w 21"/>
                <a:gd name="T77" fmla="*/ 29 h 32"/>
                <a:gd name="T78" fmla="*/ 17 w 21"/>
                <a:gd name="T79" fmla="*/ 27 h 32"/>
                <a:gd name="T80" fmla="*/ 16 w 21"/>
                <a:gd name="T81" fmla="*/ 26 h 32"/>
                <a:gd name="T82" fmla="*/ 15 w 21"/>
                <a:gd name="T83" fmla="*/ 25 h 32"/>
                <a:gd name="T84" fmla="*/ 8 w 21"/>
                <a:gd name="T85" fmla="*/ 25 h 32"/>
                <a:gd name="T86" fmla="*/ 9 w 21"/>
                <a:gd name="T87" fmla="*/ 1 h 32"/>
                <a:gd name="T88" fmla="*/ 7 w 21"/>
                <a:gd name="T89" fmla="*/ 2 h 32"/>
                <a:gd name="T90" fmla="*/ 6 w 21"/>
                <a:gd name="T91" fmla="*/ 8 h 32"/>
                <a:gd name="T92" fmla="*/ 7 w 21"/>
                <a:gd name="T93" fmla="*/ 13 h 32"/>
                <a:gd name="T94" fmla="*/ 9 w 21"/>
                <a:gd name="T95" fmla="*/ 14 h 32"/>
                <a:gd name="T96" fmla="*/ 11 w 21"/>
                <a:gd name="T97" fmla="*/ 13 h 32"/>
                <a:gd name="T98" fmla="*/ 12 w 21"/>
                <a:gd name="T99" fmla="*/ 8 h 32"/>
                <a:gd name="T100" fmla="*/ 11 w 21"/>
                <a:gd name="T101" fmla="*/ 2 h 32"/>
                <a:gd name="T102" fmla="*/ 9 w 21"/>
                <a:gd name="T10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" h="32">
                  <a:moveTo>
                    <a:pt x="1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8" y="4"/>
                    <a:pt x="18" y="5"/>
                  </a:cubicBezTo>
                  <a:cubicBezTo>
                    <a:pt x="18" y="6"/>
                    <a:pt x="18" y="7"/>
                    <a:pt x="18" y="8"/>
                  </a:cubicBezTo>
                  <a:cubicBezTo>
                    <a:pt x="18" y="9"/>
                    <a:pt x="18" y="10"/>
                    <a:pt x="17" y="12"/>
                  </a:cubicBezTo>
                  <a:cubicBezTo>
                    <a:pt x="16" y="13"/>
                    <a:pt x="15" y="14"/>
                    <a:pt x="14" y="14"/>
                  </a:cubicBezTo>
                  <a:cubicBezTo>
                    <a:pt x="12" y="15"/>
                    <a:pt x="11" y="15"/>
                    <a:pt x="10" y="15"/>
                  </a:cubicBezTo>
                  <a:cubicBezTo>
                    <a:pt x="10" y="15"/>
                    <a:pt x="9" y="15"/>
                    <a:pt x="7" y="15"/>
                  </a:cubicBezTo>
                  <a:cubicBezTo>
                    <a:pt x="6" y="15"/>
                    <a:pt x="6" y="15"/>
                    <a:pt x="5" y="16"/>
                  </a:cubicBezTo>
                  <a:cubicBezTo>
                    <a:pt x="5" y="16"/>
                    <a:pt x="5" y="17"/>
                    <a:pt x="5" y="17"/>
                  </a:cubicBezTo>
                  <a:cubicBezTo>
                    <a:pt x="5" y="18"/>
                    <a:pt x="5" y="18"/>
                    <a:pt x="5" y="19"/>
                  </a:cubicBezTo>
                  <a:cubicBezTo>
                    <a:pt x="6" y="19"/>
                    <a:pt x="6" y="19"/>
                    <a:pt x="7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5" y="19"/>
                    <a:pt x="17" y="20"/>
                    <a:pt x="18" y="20"/>
                  </a:cubicBezTo>
                  <a:cubicBezTo>
                    <a:pt x="20" y="21"/>
                    <a:pt x="21" y="23"/>
                    <a:pt x="21" y="25"/>
                  </a:cubicBezTo>
                  <a:cubicBezTo>
                    <a:pt x="21" y="26"/>
                    <a:pt x="20" y="27"/>
                    <a:pt x="19" y="28"/>
                  </a:cubicBezTo>
                  <a:cubicBezTo>
                    <a:pt x="19" y="29"/>
                    <a:pt x="18" y="30"/>
                    <a:pt x="16" y="31"/>
                  </a:cubicBezTo>
                  <a:cubicBezTo>
                    <a:pt x="14" y="31"/>
                    <a:pt x="12" y="32"/>
                    <a:pt x="9" y="32"/>
                  </a:cubicBezTo>
                  <a:cubicBezTo>
                    <a:pt x="7" y="32"/>
                    <a:pt x="6" y="32"/>
                    <a:pt x="4" y="31"/>
                  </a:cubicBezTo>
                  <a:cubicBezTo>
                    <a:pt x="3" y="31"/>
                    <a:pt x="1" y="30"/>
                    <a:pt x="1" y="30"/>
                  </a:cubicBezTo>
                  <a:cubicBezTo>
                    <a:pt x="0" y="29"/>
                    <a:pt x="0" y="28"/>
                    <a:pt x="0" y="28"/>
                  </a:cubicBezTo>
                  <a:cubicBezTo>
                    <a:pt x="0" y="27"/>
                    <a:pt x="0" y="26"/>
                    <a:pt x="0" y="26"/>
                  </a:cubicBezTo>
                  <a:cubicBezTo>
                    <a:pt x="1" y="25"/>
                    <a:pt x="2" y="25"/>
                    <a:pt x="3" y="24"/>
                  </a:cubicBezTo>
                  <a:cubicBezTo>
                    <a:pt x="1" y="23"/>
                    <a:pt x="0" y="22"/>
                    <a:pt x="0" y="20"/>
                  </a:cubicBezTo>
                  <a:cubicBezTo>
                    <a:pt x="0" y="19"/>
                    <a:pt x="1" y="18"/>
                    <a:pt x="2" y="17"/>
                  </a:cubicBezTo>
                  <a:cubicBezTo>
                    <a:pt x="2" y="16"/>
                    <a:pt x="4" y="15"/>
                    <a:pt x="5" y="15"/>
                  </a:cubicBezTo>
                  <a:cubicBezTo>
                    <a:pt x="3" y="14"/>
                    <a:pt x="2" y="13"/>
                    <a:pt x="1" y="12"/>
                  </a:cubicBezTo>
                  <a:cubicBezTo>
                    <a:pt x="0" y="10"/>
                    <a:pt x="0" y="9"/>
                    <a:pt x="0" y="7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4" y="0"/>
                    <a:pt x="6" y="0"/>
                    <a:pt x="9" y="0"/>
                  </a:cubicBezTo>
                  <a:cubicBezTo>
                    <a:pt x="10" y="0"/>
                    <a:pt x="12" y="0"/>
                    <a:pt x="13" y="0"/>
                  </a:cubicBezTo>
                  <a:close/>
                  <a:moveTo>
                    <a:pt x="8" y="25"/>
                  </a:moveTo>
                  <a:cubicBezTo>
                    <a:pt x="6" y="25"/>
                    <a:pt x="5" y="25"/>
                    <a:pt x="5" y="25"/>
                  </a:cubicBezTo>
                  <a:cubicBezTo>
                    <a:pt x="4" y="26"/>
                    <a:pt x="4" y="26"/>
                    <a:pt x="4" y="27"/>
                  </a:cubicBezTo>
                  <a:cubicBezTo>
                    <a:pt x="4" y="28"/>
                    <a:pt x="4" y="29"/>
                    <a:pt x="5" y="29"/>
                  </a:cubicBezTo>
                  <a:cubicBezTo>
                    <a:pt x="6" y="30"/>
                    <a:pt x="7" y="30"/>
                    <a:pt x="10" y="30"/>
                  </a:cubicBezTo>
                  <a:cubicBezTo>
                    <a:pt x="12" y="30"/>
                    <a:pt x="14" y="30"/>
                    <a:pt x="15" y="29"/>
                  </a:cubicBezTo>
                  <a:cubicBezTo>
                    <a:pt x="16" y="29"/>
                    <a:pt x="17" y="28"/>
                    <a:pt x="17" y="27"/>
                  </a:cubicBezTo>
                  <a:cubicBezTo>
                    <a:pt x="17" y="27"/>
                    <a:pt x="17" y="26"/>
                    <a:pt x="16" y="26"/>
                  </a:cubicBezTo>
                  <a:cubicBezTo>
                    <a:pt x="16" y="26"/>
                    <a:pt x="15" y="25"/>
                    <a:pt x="15" y="25"/>
                  </a:cubicBezTo>
                  <a:cubicBezTo>
                    <a:pt x="14" y="25"/>
                    <a:pt x="12" y="25"/>
                    <a:pt x="8" y="25"/>
                  </a:cubicBezTo>
                  <a:close/>
                  <a:moveTo>
                    <a:pt x="9" y="1"/>
                  </a:moveTo>
                  <a:cubicBezTo>
                    <a:pt x="8" y="1"/>
                    <a:pt x="8" y="1"/>
                    <a:pt x="7" y="2"/>
                  </a:cubicBezTo>
                  <a:cubicBezTo>
                    <a:pt x="6" y="3"/>
                    <a:pt x="6" y="5"/>
                    <a:pt x="6" y="8"/>
                  </a:cubicBezTo>
                  <a:cubicBezTo>
                    <a:pt x="6" y="10"/>
                    <a:pt x="6" y="12"/>
                    <a:pt x="7" y="13"/>
                  </a:cubicBezTo>
                  <a:cubicBezTo>
                    <a:pt x="8" y="13"/>
                    <a:pt x="8" y="14"/>
                    <a:pt x="9" y="14"/>
                  </a:cubicBezTo>
                  <a:cubicBezTo>
                    <a:pt x="10" y="14"/>
                    <a:pt x="11" y="13"/>
                    <a:pt x="11" y="13"/>
                  </a:cubicBezTo>
                  <a:cubicBezTo>
                    <a:pt x="12" y="12"/>
                    <a:pt x="12" y="10"/>
                    <a:pt x="12" y="8"/>
                  </a:cubicBezTo>
                  <a:cubicBezTo>
                    <a:pt x="12" y="5"/>
                    <a:pt x="12" y="3"/>
                    <a:pt x="11" y="2"/>
                  </a:cubicBezTo>
                  <a:cubicBezTo>
                    <a:pt x="11" y="1"/>
                    <a:pt x="10" y="1"/>
                    <a:pt x="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78"/>
            <p:cNvSpPr/>
            <p:nvPr/>
          </p:nvSpPr>
          <p:spPr bwMode="auto">
            <a:xfrm>
              <a:off x="1708" y="2821"/>
              <a:ext cx="45" cy="52"/>
            </a:xfrm>
            <a:custGeom>
              <a:avLst/>
              <a:gdLst>
                <a:gd name="T0" fmla="*/ 9 w 19"/>
                <a:gd name="T1" fmla="*/ 0 h 22"/>
                <a:gd name="T2" fmla="*/ 9 w 19"/>
                <a:gd name="T3" fmla="*/ 5 h 22"/>
                <a:gd name="T4" fmla="*/ 13 w 19"/>
                <a:gd name="T5" fmla="*/ 1 h 22"/>
                <a:gd name="T6" fmla="*/ 16 w 19"/>
                <a:gd name="T7" fmla="*/ 0 h 22"/>
                <a:gd name="T8" fmla="*/ 18 w 19"/>
                <a:gd name="T9" fmla="*/ 0 h 22"/>
                <a:gd name="T10" fmla="*/ 19 w 19"/>
                <a:gd name="T11" fmla="*/ 3 h 22"/>
                <a:gd name="T12" fmla="*/ 18 w 19"/>
                <a:gd name="T13" fmla="*/ 5 h 22"/>
                <a:gd name="T14" fmla="*/ 16 w 19"/>
                <a:gd name="T15" fmla="*/ 6 h 22"/>
                <a:gd name="T16" fmla="*/ 14 w 19"/>
                <a:gd name="T17" fmla="*/ 5 h 22"/>
                <a:gd name="T18" fmla="*/ 13 w 19"/>
                <a:gd name="T19" fmla="*/ 4 h 22"/>
                <a:gd name="T20" fmla="*/ 12 w 19"/>
                <a:gd name="T21" fmla="*/ 4 h 22"/>
                <a:gd name="T22" fmla="*/ 11 w 19"/>
                <a:gd name="T23" fmla="*/ 5 h 22"/>
                <a:gd name="T24" fmla="*/ 10 w 19"/>
                <a:gd name="T25" fmla="*/ 7 h 22"/>
                <a:gd name="T26" fmla="*/ 9 w 19"/>
                <a:gd name="T27" fmla="*/ 12 h 22"/>
                <a:gd name="T28" fmla="*/ 9 w 19"/>
                <a:gd name="T29" fmla="*/ 17 h 22"/>
                <a:gd name="T30" fmla="*/ 9 w 19"/>
                <a:gd name="T31" fmla="*/ 18 h 22"/>
                <a:gd name="T32" fmla="*/ 9 w 19"/>
                <a:gd name="T33" fmla="*/ 20 h 22"/>
                <a:gd name="T34" fmla="*/ 10 w 19"/>
                <a:gd name="T35" fmla="*/ 21 h 22"/>
                <a:gd name="T36" fmla="*/ 12 w 19"/>
                <a:gd name="T37" fmla="*/ 21 h 22"/>
                <a:gd name="T38" fmla="*/ 12 w 19"/>
                <a:gd name="T39" fmla="*/ 22 h 22"/>
                <a:gd name="T40" fmla="*/ 0 w 19"/>
                <a:gd name="T41" fmla="*/ 22 h 22"/>
                <a:gd name="T42" fmla="*/ 0 w 19"/>
                <a:gd name="T43" fmla="*/ 21 h 22"/>
                <a:gd name="T44" fmla="*/ 2 w 19"/>
                <a:gd name="T45" fmla="*/ 20 h 22"/>
                <a:gd name="T46" fmla="*/ 2 w 19"/>
                <a:gd name="T47" fmla="*/ 17 h 22"/>
                <a:gd name="T48" fmla="*/ 2 w 19"/>
                <a:gd name="T49" fmla="*/ 5 h 22"/>
                <a:gd name="T50" fmla="*/ 2 w 19"/>
                <a:gd name="T51" fmla="*/ 2 h 22"/>
                <a:gd name="T52" fmla="*/ 2 w 19"/>
                <a:gd name="T53" fmla="*/ 1 h 22"/>
                <a:gd name="T54" fmla="*/ 0 w 19"/>
                <a:gd name="T55" fmla="*/ 1 h 22"/>
                <a:gd name="T56" fmla="*/ 0 w 19"/>
                <a:gd name="T57" fmla="*/ 0 h 22"/>
                <a:gd name="T58" fmla="*/ 9 w 19"/>
                <a:gd name="T5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" h="22">
                  <a:moveTo>
                    <a:pt x="9" y="0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10" y="3"/>
                    <a:pt x="12" y="1"/>
                    <a:pt x="13" y="1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7" y="0"/>
                    <a:pt x="17" y="0"/>
                    <a:pt x="18" y="0"/>
                  </a:cubicBezTo>
                  <a:cubicBezTo>
                    <a:pt x="18" y="1"/>
                    <a:pt x="19" y="2"/>
                    <a:pt x="19" y="3"/>
                  </a:cubicBezTo>
                  <a:cubicBezTo>
                    <a:pt x="19" y="4"/>
                    <a:pt x="18" y="4"/>
                    <a:pt x="18" y="5"/>
                  </a:cubicBezTo>
                  <a:cubicBezTo>
                    <a:pt x="17" y="6"/>
                    <a:pt x="17" y="6"/>
                    <a:pt x="16" y="6"/>
                  </a:cubicBezTo>
                  <a:cubicBezTo>
                    <a:pt x="15" y="6"/>
                    <a:pt x="14" y="6"/>
                    <a:pt x="14" y="5"/>
                  </a:cubicBezTo>
                  <a:cubicBezTo>
                    <a:pt x="13" y="5"/>
                    <a:pt x="13" y="4"/>
                    <a:pt x="13" y="4"/>
                  </a:cubicBezTo>
                  <a:cubicBezTo>
                    <a:pt x="13" y="4"/>
                    <a:pt x="12" y="4"/>
                    <a:pt x="12" y="4"/>
                  </a:cubicBezTo>
                  <a:cubicBezTo>
                    <a:pt x="12" y="4"/>
                    <a:pt x="11" y="4"/>
                    <a:pt x="11" y="5"/>
                  </a:cubicBezTo>
                  <a:cubicBezTo>
                    <a:pt x="10" y="5"/>
                    <a:pt x="10" y="6"/>
                    <a:pt x="10" y="7"/>
                  </a:cubicBezTo>
                  <a:cubicBezTo>
                    <a:pt x="9" y="8"/>
                    <a:pt x="9" y="10"/>
                    <a:pt x="9" y="1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20"/>
                  </a:cubicBezTo>
                  <a:cubicBezTo>
                    <a:pt x="9" y="20"/>
                    <a:pt x="10" y="20"/>
                    <a:pt x="10" y="21"/>
                  </a:cubicBezTo>
                  <a:cubicBezTo>
                    <a:pt x="10" y="21"/>
                    <a:pt x="11" y="21"/>
                    <a:pt x="12" y="21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2" y="21"/>
                    <a:pt x="2" y="20"/>
                  </a:cubicBezTo>
                  <a:cubicBezTo>
                    <a:pt x="2" y="20"/>
                    <a:pt x="2" y="19"/>
                    <a:pt x="2" y="1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279"/>
            <p:cNvSpPr>
              <a:spLocks noEditPoints="1"/>
            </p:cNvSpPr>
            <p:nvPr/>
          </p:nvSpPr>
          <p:spPr bwMode="auto">
            <a:xfrm>
              <a:off x="1756" y="2797"/>
              <a:ext cx="28" cy="76"/>
            </a:xfrm>
            <a:custGeom>
              <a:avLst/>
              <a:gdLst>
                <a:gd name="T0" fmla="*/ 9 w 12"/>
                <a:gd name="T1" fmla="*/ 10 h 32"/>
                <a:gd name="T2" fmla="*/ 9 w 12"/>
                <a:gd name="T3" fmla="*/ 27 h 32"/>
                <a:gd name="T4" fmla="*/ 10 w 12"/>
                <a:gd name="T5" fmla="*/ 30 h 32"/>
                <a:gd name="T6" fmla="*/ 12 w 12"/>
                <a:gd name="T7" fmla="*/ 31 h 32"/>
                <a:gd name="T8" fmla="*/ 12 w 12"/>
                <a:gd name="T9" fmla="*/ 32 h 32"/>
                <a:gd name="T10" fmla="*/ 0 w 12"/>
                <a:gd name="T11" fmla="*/ 32 h 32"/>
                <a:gd name="T12" fmla="*/ 0 w 12"/>
                <a:gd name="T13" fmla="*/ 31 h 32"/>
                <a:gd name="T14" fmla="*/ 2 w 12"/>
                <a:gd name="T15" fmla="*/ 30 h 32"/>
                <a:gd name="T16" fmla="*/ 3 w 12"/>
                <a:gd name="T17" fmla="*/ 27 h 32"/>
                <a:gd name="T18" fmla="*/ 3 w 12"/>
                <a:gd name="T19" fmla="*/ 15 h 32"/>
                <a:gd name="T20" fmla="*/ 2 w 12"/>
                <a:gd name="T21" fmla="*/ 12 h 32"/>
                <a:gd name="T22" fmla="*/ 0 w 12"/>
                <a:gd name="T23" fmla="*/ 11 h 32"/>
                <a:gd name="T24" fmla="*/ 0 w 12"/>
                <a:gd name="T25" fmla="*/ 10 h 32"/>
                <a:gd name="T26" fmla="*/ 9 w 12"/>
                <a:gd name="T27" fmla="*/ 10 h 32"/>
                <a:gd name="T28" fmla="*/ 6 w 12"/>
                <a:gd name="T29" fmla="*/ 0 h 32"/>
                <a:gd name="T30" fmla="*/ 8 w 12"/>
                <a:gd name="T31" fmla="*/ 1 h 32"/>
                <a:gd name="T32" fmla="*/ 10 w 12"/>
                <a:gd name="T33" fmla="*/ 3 h 32"/>
                <a:gd name="T34" fmla="*/ 8 w 12"/>
                <a:gd name="T35" fmla="*/ 6 h 32"/>
                <a:gd name="T36" fmla="*/ 6 w 12"/>
                <a:gd name="T37" fmla="*/ 7 h 32"/>
                <a:gd name="T38" fmla="*/ 3 w 12"/>
                <a:gd name="T39" fmla="*/ 6 h 32"/>
                <a:gd name="T40" fmla="*/ 2 w 12"/>
                <a:gd name="T41" fmla="*/ 3 h 32"/>
                <a:gd name="T42" fmla="*/ 3 w 12"/>
                <a:gd name="T43" fmla="*/ 1 h 32"/>
                <a:gd name="T44" fmla="*/ 6 w 12"/>
                <a:gd name="T4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" h="32">
                  <a:moveTo>
                    <a:pt x="9" y="10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9"/>
                    <a:pt x="9" y="30"/>
                    <a:pt x="10" y="30"/>
                  </a:cubicBezTo>
                  <a:cubicBezTo>
                    <a:pt x="10" y="31"/>
                    <a:pt x="11" y="31"/>
                    <a:pt x="12" y="31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2" y="31"/>
                    <a:pt x="2" y="30"/>
                  </a:cubicBezTo>
                  <a:cubicBezTo>
                    <a:pt x="3" y="30"/>
                    <a:pt x="3" y="29"/>
                    <a:pt x="3" y="27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3"/>
                    <a:pt x="3" y="12"/>
                    <a:pt x="2" y="12"/>
                  </a:cubicBezTo>
                  <a:cubicBezTo>
                    <a:pt x="2" y="11"/>
                    <a:pt x="1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9" y="10"/>
                  </a:lnTo>
                  <a:close/>
                  <a:moveTo>
                    <a:pt x="6" y="0"/>
                  </a:moveTo>
                  <a:cubicBezTo>
                    <a:pt x="7" y="0"/>
                    <a:pt x="8" y="0"/>
                    <a:pt x="8" y="1"/>
                  </a:cubicBezTo>
                  <a:cubicBezTo>
                    <a:pt x="9" y="2"/>
                    <a:pt x="10" y="2"/>
                    <a:pt x="10" y="3"/>
                  </a:cubicBezTo>
                  <a:cubicBezTo>
                    <a:pt x="10" y="4"/>
                    <a:pt x="9" y="5"/>
                    <a:pt x="8" y="6"/>
                  </a:cubicBezTo>
                  <a:cubicBezTo>
                    <a:pt x="8" y="7"/>
                    <a:pt x="7" y="7"/>
                    <a:pt x="6" y="7"/>
                  </a:cubicBezTo>
                  <a:cubicBezTo>
                    <a:pt x="5" y="7"/>
                    <a:pt x="4" y="7"/>
                    <a:pt x="3" y="6"/>
                  </a:cubicBezTo>
                  <a:cubicBezTo>
                    <a:pt x="3" y="5"/>
                    <a:pt x="2" y="4"/>
                    <a:pt x="2" y="3"/>
                  </a:cubicBezTo>
                  <a:cubicBezTo>
                    <a:pt x="2" y="2"/>
                    <a:pt x="3" y="2"/>
                    <a:pt x="3" y="1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280"/>
            <p:cNvSpPr/>
            <p:nvPr/>
          </p:nvSpPr>
          <p:spPr bwMode="auto">
            <a:xfrm>
              <a:off x="1786" y="2802"/>
              <a:ext cx="34" cy="71"/>
            </a:xfrm>
            <a:custGeom>
              <a:avLst/>
              <a:gdLst>
                <a:gd name="T0" fmla="*/ 9 w 14"/>
                <a:gd name="T1" fmla="*/ 0 h 30"/>
                <a:gd name="T2" fmla="*/ 9 w 14"/>
                <a:gd name="T3" fmla="*/ 8 h 30"/>
                <a:gd name="T4" fmla="*/ 14 w 14"/>
                <a:gd name="T5" fmla="*/ 8 h 30"/>
                <a:gd name="T6" fmla="*/ 14 w 14"/>
                <a:gd name="T7" fmla="*/ 10 h 30"/>
                <a:gd name="T8" fmla="*/ 9 w 14"/>
                <a:gd name="T9" fmla="*/ 10 h 30"/>
                <a:gd name="T10" fmla="*/ 9 w 14"/>
                <a:gd name="T11" fmla="*/ 24 h 30"/>
                <a:gd name="T12" fmla="*/ 10 w 14"/>
                <a:gd name="T13" fmla="*/ 26 h 30"/>
                <a:gd name="T14" fmla="*/ 10 w 14"/>
                <a:gd name="T15" fmla="*/ 27 h 30"/>
                <a:gd name="T16" fmla="*/ 11 w 14"/>
                <a:gd name="T17" fmla="*/ 27 h 30"/>
                <a:gd name="T18" fmla="*/ 14 w 14"/>
                <a:gd name="T19" fmla="*/ 25 h 30"/>
                <a:gd name="T20" fmla="*/ 14 w 14"/>
                <a:gd name="T21" fmla="*/ 26 h 30"/>
                <a:gd name="T22" fmla="*/ 8 w 14"/>
                <a:gd name="T23" fmla="*/ 30 h 30"/>
                <a:gd name="T24" fmla="*/ 5 w 14"/>
                <a:gd name="T25" fmla="*/ 29 h 30"/>
                <a:gd name="T26" fmla="*/ 3 w 14"/>
                <a:gd name="T27" fmla="*/ 26 h 30"/>
                <a:gd name="T28" fmla="*/ 3 w 14"/>
                <a:gd name="T29" fmla="*/ 22 h 30"/>
                <a:gd name="T30" fmla="*/ 3 w 14"/>
                <a:gd name="T31" fmla="*/ 10 h 30"/>
                <a:gd name="T32" fmla="*/ 0 w 14"/>
                <a:gd name="T33" fmla="*/ 10 h 30"/>
                <a:gd name="T34" fmla="*/ 0 w 14"/>
                <a:gd name="T35" fmla="*/ 10 h 30"/>
                <a:gd name="T36" fmla="*/ 5 w 14"/>
                <a:gd name="T37" fmla="*/ 5 h 30"/>
                <a:gd name="T38" fmla="*/ 9 w 14"/>
                <a:gd name="T3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30">
                  <a:moveTo>
                    <a:pt x="9" y="0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5"/>
                    <a:pt x="9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1" y="27"/>
                    <a:pt x="11" y="27"/>
                  </a:cubicBezTo>
                  <a:cubicBezTo>
                    <a:pt x="12" y="27"/>
                    <a:pt x="13" y="27"/>
                    <a:pt x="14" y="25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3" y="29"/>
                    <a:pt x="11" y="30"/>
                    <a:pt x="8" y="30"/>
                  </a:cubicBezTo>
                  <a:cubicBezTo>
                    <a:pt x="7" y="30"/>
                    <a:pt x="6" y="30"/>
                    <a:pt x="5" y="29"/>
                  </a:cubicBezTo>
                  <a:cubicBezTo>
                    <a:pt x="4" y="28"/>
                    <a:pt x="3" y="27"/>
                    <a:pt x="3" y="26"/>
                  </a:cubicBezTo>
                  <a:cubicBezTo>
                    <a:pt x="3" y="26"/>
                    <a:pt x="3" y="24"/>
                    <a:pt x="3" y="2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8"/>
                    <a:pt x="4" y="7"/>
                    <a:pt x="5" y="5"/>
                  </a:cubicBezTo>
                  <a:cubicBezTo>
                    <a:pt x="6" y="4"/>
                    <a:pt x="8" y="2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281"/>
            <p:cNvSpPr/>
            <p:nvPr/>
          </p:nvSpPr>
          <p:spPr bwMode="auto">
            <a:xfrm>
              <a:off x="1822" y="2821"/>
              <a:ext cx="54" cy="76"/>
            </a:xfrm>
            <a:custGeom>
              <a:avLst/>
              <a:gdLst>
                <a:gd name="T0" fmla="*/ 11 w 23"/>
                <a:gd name="T1" fmla="*/ 23 h 32"/>
                <a:gd name="T2" fmla="*/ 4 w 23"/>
                <a:gd name="T3" fmla="*/ 7 h 32"/>
                <a:gd name="T4" fmla="*/ 2 w 23"/>
                <a:gd name="T5" fmla="*/ 2 h 32"/>
                <a:gd name="T6" fmla="*/ 0 w 23"/>
                <a:gd name="T7" fmla="*/ 1 h 32"/>
                <a:gd name="T8" fmla="*/ 0 w 23"/>
                <a:gd name="T9" fmla="*/ 0 h 32"/>
                <a:gd name="T10" fmla="*/ 12 w 23"/>
                <a:gd name="T11" fmla="*/ 0 h 32"/>
                <a:gd name="T12" fmla="*/ 12 w 23"/>
                <a:gd name="T13" fmla="*/ 1 h 32"/>
                <a:gd name="T14" fmla="*/ 10 w 23"/>
                <a:gd name="T15" fmla="*/ 1 h 32"/>
                <a:gd name="T16" fmla="*/ 10 w 23"/>
                <a:gd name="T17" fmla="*/ 2 h 32"/>
                <a:gd name="T18" fmla="*/ 11 w 23"/>
                <a:gd name="T19" fmla="*/ 6 h 32"/>
                <a:gd name="T20" fmla="*/ 14 w 23"/>
                <a:gd name="T21" fmla="*/ 14 h 32"/>
                <a:gd name="T22" fmla="*/ 17 w 23"/>
                <a:gd name="T23" fmla="*/ 8 h 32"/>
                <a:gd name="T24" fmla="*/ 18 w 23"/>
                <a:gd name="T25" fmla="*/ 3 h 32"/>
                <a:gd name="T26" fmla="*/ 18 w 23"/>
                <a:gd name="T27" fmla="*/ 2 h 32"/>
                <a:gd name="T28" fmla="*/ 16 w 23"/>
                <a:gd name="T29" fmla="*/ 1 h 32"/>
                <a:gd name="T30" fmla="*/ 16 w 23"/>
                <a:gd name="T31" fmla="*/ 0 h 32"/>
                <a:gd name="T32" fmla="*/ 23 w 23"/>
                <a:gd name="T33" fmla="*/ 0 h 32"/>
                <a:gd name="T34" fmla="*/ 23 w 23"/>
                <a:gd name="T35" fmla="*/ 1 h 32"/>
                <a:gd name="T36" fmla="*/ 21 w 23"/>
                <a:gd name="T37" fmla="*/ 2 h 32"/>
                <a:gd name="T38" fmla="*/ 19 w 23"/>
                <a:gd name="T39" fmla="*/ 7 h 32"/>
                <a:gd name="T40" fmla="*/ 13 w 23"/>
                <a:gd name="T41" fmla="*/ 23 h 32"/>
                <a:gd name="T42" fmla="*/ 9 w 23"/>
                <a:gd name="T43" fmla="*/ 30 h 32"/>
                <a:gd name="T44" fmla="*/ 5 w 23"/>
                <a:gd name="T45" fmla="*/ 32 h 32"/>
                <a:gd name="T46" fmla="*/ 2 w 23"/>
                <a:gd name="T47" fmla="*/ 31 h 32"/>
                <a:gd name="T48" fmla="*/ 1 w 23"/>
                <a:gd name="T49" fmla="*/ 28 h 32"/>
                <a:gd name="T50" fmla="*/ 2 w 23"/>
                <a:gd name="T51" fmla="*/ 26 h 32"/>
                <a:gd name="T52" fmla="*/ 4 w 23"/>
                <a:gd name="T53" fmla="*/ 25 h 32"/>
                <a:gd name="T54" fmla="*/ 6 w 23"/>
                <a:gd name="T55" fmla="*/ 26 h 32"/>
                <a:gd name="T56" fmla="*/ 7 w 23"/>
                <a:gd name="T57" fmla="*/ 28 h 32"/>
                <a:gd name="T58" fmla="*/ 7 w 23"/>
                <a:gd name="T59" fmla="*/ 29 h 32"/>
                <a:gd name="T60" fmla="*/ 7 w 23"/>
                <a:gd name="T61" fmla="*/ 29 h 32"/>
                <a:gd name="T62" fmla="*/ 9 w 23"/>
                <a:gd name="T63" fmla="*/ 29 h 32"/>
                <a:gd name="T64" fmla="*/ 11 w 23"/>
                <a:gd name="T65" fmla="*/ 24 h 32"/>
                <a:gd name="T66" fmla="*/ 11 w 23"/>
                <a:gd name="T67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2">
                  <a:moveTo>
                    <a:pt x="11" y="23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3" y="4"/>
                    <a:pt x="3" y="3"/>
                    <a:pt x="2" y="2"/>
                  </a:cubicBezTo>
                  <a:cubicBezTo>
                    <a:pt x="2" y="2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4"/>
                    <a:pt x="11" y="6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8" y="5"/>
                    <a:pt x="18" y="4"/>
                    <a:pt x="18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1" y="2"/>
                  </a:cubicBezTo>
                  <a:cubicBezTo>
                    <a:pt x="21" y="2"/>
                    <a:pt x="20" y="4"/>
                    <a:pt x="19" y="7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1" y="27"/>
                    <a:pt x="10" y="29"/>
                    <a:pt x="9" y="30"/>
                  </a:cubicBezTo>
                  <a:cubicBezTo>
                    <a:pt x="8" y="31"/>
                    <a:pt x="7" y="32"/>
                    <a:pt x="5" y="32"/>
                  </a:cubicBezTo>
                  <a:cubicBezTo>
                    <a:pt x="4" y="32"/>
                    <a:pt x="3" y="31"/>
                    <a:pt x="2" y="31"/>
                  </a:cubicBezTo>
                  <a:cubicBezTo>
                    <a:pt x="2" y="30"/>
                    <a:pt x="1" y="29"/>
                    <a:pt x="1" y="28"/>
                  </a:cubicBezTo>
                  <a:cubicBezTo>
                    <a:pt x="1" y="27"/>
                    <a:pt x="2" y="27"/>
                    <a:pt x="2" y="26"/>
                  </a:cubicBezTo>
                  <a:cubicBezTo>
                    <a:pt x="3" y="25"/>
                    <a:pt x="3" y="25"/>
                    <a:pt x="4" y="25"/>
                  </a:cubicBezTo>
                  <a:cubicBezTo>
                    <a:pt x="5" y="25"/>
                    <a:pt x="5" y="25"/>
                    <a:pt x="6" y="26"/>
                  </a:cubicBezTo>
                  <a:cubicBezTo>
                    <a:pt x="6" y="26"/>
                    <a:pt x="7" y="27"/>
                    <a:pt x="7" y="28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8" y="29"/>
                    <a:pt x="8" y="29"/>
                    <a:pt x="9" y="29"/>
                  </a:cubicBezTo>
                  <a:cubicBezTo>
                    <a:pt x="9" y="28"/>
                    <a:pt x="10" y="27"/>
                    <a:pt x="11" y="24"/>
                  </a:cubicBezTo>
                  <a:lnTo>
                    <a:pt x="11" y="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2673631" y="3760560"/>
            <a:ext cx="6309974" cy="738334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B60005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438830B-CF33-41B4-ACF2-ADD30D3EE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693197C-9A65-4853-89D8-444A04B972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9628539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9011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87867" y="981075"/>
            <a:ext cx="5750984" cy="4270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42051" y="981075"/>
            <a:ext cx="5753100" cy="4270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79124314"/>
      </p:ext>
    </p:extLst>
  </p:cSld>
  <p:clrMapOvr>
    <a:masterClrMapping/>
  </p:clrMapOvr>
  <p:transition>
    <p:cu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 6"/>
          <p:cNvGrpSpPr/>
          <p:nvPr userDrawn="1"/>
        </p:nvGrpSpPr>
        <p:grpSpPr>
          <a:xfrm>
            <a:off x="0" y="404215"/>
            <a:ext cx="12192000" cy="6445522"/>
            <a:chOff x="0" y="404215"/>
            <a:chExt cx="12192000" cy="6445522"/>
          </a:xfrm>
        </p:grpSpPr>
        <p:sp>
          <p:nvSpPr>
            <p:cNvPr id="8" name="Freeform 295"/>
            <p:cNvSpPr>
              <a:spLocks noEditPoints="1"/>
            </p:cNvSpPr>
            <p:nvPr/>
          </p:nvSpPr>
          <p:spPr bwMode="auto">
            <a:xfrm>
              <a:off x="0" y="404215"/>
              <a:ext cx="1543050" cy="6021817"/>
            </a:xfrm>
            <a:custGeom>
              <a:avLst/>
              <a:gdLst>
                <a:gd name="T0" fmla="*/ 0 w 537"/>
                <a:gd name="T1" fmla="*/ 1369 h 2105"/>
                <a:gd name="T2" fmla="*/ 94 w 537"/>
                <a:gd name="T3" fmla="*/ 1390 h 2105"/>
                <a:gd name="T4" fmla="*/ 179 w 537"/>
                <a:gd name="T5" fmla="*/ 1330 h 2105"/>
                <a:gd name="T6" fmla="*/ 211 w 537"/>
                <a:gd name="T7" fmla="*/ 1059 h 2105"/>
                <a:gd name="T8" fmla="*/ 148 w 537"/>
                <a:gd name="T9" fmla="*/ 697 h 2105"/>
                <a:gd name="T10" fmla="*/ 42 w 537"/>
                <a:gd name="T11" fmla="*/ 491 h 2105"/>
                <a:gd name="T12" fmla="*/ 0 w 537"/>
                <a:gd name="T13" fmla="*/ 375 h 2105"/>
                <a:gd name="T14" fmla="*/ 78 w 537"/>
                <a:gd name="T15" fmla="*/ 477 h 2105"/>
                <a:gd name="T16" fmla="*/ 187 w 537"/>
                <a:gd name="T17" fmla="*/ 696 h 2105"/>
                <a:gd name="T18" fmla="*/ 245 w 537"/>
                <a:gd name="T19" fmla="*/ 944 h 2105"/>
                <a:gd name="T20" fmla="*/ 236 w 537"/>
                <a:gd name="T21" fmla="*/ 1236 h 2105"/>
                <a:gd name="T22" fmla="*/ 171 w 537"/>
                <a:gd name="T23" fmla="*/ 1466 h 2105"/>
                <a:gd name="T24" fmla="*/ 97 w 537"/>
                <a:gd name="T25" fmla="*/ 1450 h 2105"/>
                <a:gd name="T26" fmla="*/ 0 w 537"/>
                <a:gd name="T27" fmla="*/ 1647 h 2105"/>
                <a:gd name="T28" fmla="*/ 0 w 537"/>
                <a:gd name="T29" fmla="*/ 1655 h 2105"/>
                <a:gd name="T30" fmla="*/ 74 w 537"/>
                <a:gd name="T31" fmla="*/ 1631 h 2105"/>
                <a:gd name="T32" fmla="*/ 358 w 537"/>
                <a:gd name="T33" fmla="*/ 1054 h 2105"/>
                <a:gd name="T34" fmla="*/ 0 w 537"/>
                <a:gd name="T35" fmla="*/ 295 h 2105"/>
                <a:gd name="T36" fmla="*/ 0 w 537"/>
                <a:gd name="T37" fmla="*/ 1812 h 2105"/>
                <a:gd name="T38" fmla="*/ 358 w 537"/>
                <a:gd name="T39" fmla="*/ 1054 h 2105"/>
                <a:gd name="T40" fmla="*/ 482 w 537"/>
                <a:gd name="T41" fmla="*/ 1118 h 2105"/>
                <a:gd name="T42" fmla="*/ 529 w 537"/>
                <a:gd name="T43" fmla="*/ 952 h 2105"/>
                <a:gd name="T44" fmla="*/ 425 w 537"/>
                <a:gd name="T45" fmla="*/ 686 h 2105"/>
                <a:gd name="T46" fmla="*/ 417 w 537"/>
                <a:gd name="T47" fmla="*/ 515 h 2105"/>
                <a:gd name="T48" fmla="*/ 236 w 537"/>
                <a:gd name="T49" fmla="*/ 295 h 2105"/>
                <a:gd name="T50" fmla="*/ 166 w 537"/>
                <a:gd name="T51" fmla="*/ 137 h 2105"/>
                <a:gd name="T52" fmla="*/ 0 w 537"/>
                <a:gd name="T53" fmla="*/ 150 h 2105"/>
                <a:gd name="T54" fmla="*/ 0 w 537"/>
                <a:gd name="T55" fmla="*/ 1959 h 2105"/>
                <a:gd name="T56" fmla="*/ 171 w 537"/>
                <a:gd name="T57" fmla="*/ 1963 h 2105"/>
                <a:gd name="T58" fmla="*/ 232 w 537"/>
                <a:gd name="T59" fmla="*/ 1806 h 2105"/>
                <a:gd name="T60" fmla="*/ 422 w 537"/>
                <a:gd name="T61" fmla="*/ 1590 h 2105"/>
                <a:gd name="T62" fmla="*/ 427 w 537"/>
                <a:gd name="T63" fmla="*/ 1418 h 2105"/>
                <a:gd name="T64" fmla="*/ 537 w 537"/>
                <a:gd name="T65" fmla="*/ 1150 h 2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37" h="2105">
                  <a:moveTo>
                    <a:pt x="97" y="1450"/>
                  </a:moveTo>
                  <a:cubicBezTo>
                    <a:pt x="73" y="1431"/>
                    <a:pt x="39" y="1403"/>
                    <a:pt x="0" y="1369"/>
                  </a:cubicBezTo>
                  <a:cubicBezTo>
                    <a:pt x="0" y="1310"/>
                    <a:pt x="0" y="1310"/>
                    <a:pt x="0" y="1310"/>
                  </a:cubicBezTo>
                  <a:cubicBezTo>
                    <a:pt x="38" y="1344"/>
                    <a:pt x="70" y="1371"/>
                    <a:pt x="94" y="1390"/>
                  </a:cubicBezTo>
                  <a:cubicBezTo>
                    <a:pt x="121" y="1412"/>
                    <a:pt x="140" y="1426"/>
                    <a:pt x="148" y="1432"/>
                  </a:cubicBezTo>
                  <a:cubicBezTo>
                    <a:pt x="152" y="1420"/>
                    <a:pt x="166" y="1384"/>
                    <a:pt x="179" y="1330"/>
                  </a:cubicBezTo>
                  <a:cubicBezTo>
                    <a:pt x="188" y="1292"/>
                    <a:pt x="195" y="1252"/>
                    <a:pt x="201" y="1211"/>
                  </a:cubicBezTo>
                  <a:cubicBezTo>
                    <a:pt x="208" y="1160"/>
                    <a:pt x="211" y="1109"/>
                    <a:pt x="211" y="1059"/>
                  </a:cubicBezTo>
                  <a:cubicBezTo>
                    <a:pt x="211" y="979"/>
                    <a:pt x="202" y="900"/>
                    <a:pt x="185" y="824"/>
                  </a:cubicBezTo>
                  <a:cubicBezTo>
                    <a:pt x="175" y="781"/>
                    <a:pt x="163" y="738"/>
                    <a:pt x="148" y="697"/>
                  </a:cubicBezTo>
                  <a:cubicBezTo>
                    <a:pt x="131" y="653"/>
                    <a:pt x="112" y="610"/>
                    <a:pt x="89" y="568"/>
                  </a:cubicBezTo>
                  <a:cubicBezTo>
                    <a:pt x="75" y="541"/>
                    <a:pt x="59" y="516"/>
                    <a:pt x="42" y="491"/>
                  </a:cubicBezTo>
                  <a:cubicBezTo>
                    <a:pt x="29" y="472"/>
                    <a:pt x="15" y="453"/>
                    <a:pt x="0" y="434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7" y="383"/>
                    <a:pt x="14" y="391"/>
                    <a:pt x="21" y="400"/>
                  </a:cubicBezTo>
                  <a:cubicBezTo>
                    <a:pt x="41" y="424"/>
                    <a:pt x="61" y="450"/>
                    <a:pt x="78" y="477"/>
                  </a:cubicBezTo>
                  <a:cubicBezTo>
                    <a:pt x="97" y="505"/>
                    <a:pt x="114" y="534"/>
                    <a:pt x="129" y="564"/>
                  </a:cubicBezTo>
                  <a:cubicBezTo>
                    <a:pt x="152" y="607"/>
                    <a:pt x="171" y="652"/>
                    <a:pt x="187" y="696"/>
                  </a:cubicBezTo>
                  <a:cubicBezTo>
                    <a:pt x="202" y="738"/>
                    <a:pt x="215" y="780"/>
                    <a:pt x="224" y="823"/>
                  </a:cubicBezTo>
                  <a:cubicBezTo>
                    <a:pt x="233" y="863"/>
                    <a:pt x="240" y="904"/>
                    <a:pt x="245" y="944"/>
                  </a:cubicBezTo>
                  <a:cubicBezTo>
                    <a:pt x="248" y="982"/>
                    <a:pt x="250" y="1020"/>
                    <a:pt x="250" y="1058"/>
                  </a:cubicBezTo>
                  <a:cubicBezTo>
                    <a:pt x="250" y="1117"/>
                    <a:pt x="246" y="1177"/>
                    <a:pt x="236" y="1236"/>
                  </a:cubicBezTo>
                  <a:cubicBezTo>
                    <a:pt x="228" y="1284"/>
                    <a:pt x="217" y="1330"/>
                    <a:pt x="203" y="1375"/>
                  </a:cubicBezTo>
                  <a:cubicBezTo>
                    <a:pt x="191" y="1416"/>
                    <a:pt x="179" y="1447"/>
                    <a:pt x="171" y="1466"/>
                  </a:cubicBezTo>
                  <a:cubicBezTo>
                    <a:pt x="165" y="1482"/>
                    <a:pt x="160" y="1492"/>
                    <a:pt x="158" y="1496"/>
                  </a:cubicBezTo>
                  <a:cubicBezTo>
                    <a:pt x="152" y="1492"/>
                    <a:pt x="130" y="1476"/>
                    <a:pt x="97" y="1450"/>
                  </a:cubicBezTo>
                  <a:close/>
                  <a:moveTo>
                    <a:pt x="0" y="1601"/>
                  </a:moveTo>
                  <a:cubicBezTo>
                    <a:pt x="0" y="1647"/>
                    <a:pt x="0" y="1647"/>
                    <a:pt x="0" y="1647"/>
                  </a:cubicBezTo>
                  <a:cubicBezTo>
                    <a:pt x="2" y="1647"/>
                    <a:pt x="4" y="1648"/>
                    <a:pt x="5" y="1649"/>
                  </a:cubicBezTo>
                  <a:cubicBezTo>
                    <a:pt x="4" y="1650"/>
                    <a:pt x="2" y="1652"/>
                    <a:pt x="0" y="1655"/>
                  </a:cubicBezTo>
                  <a:cubicBezTo>
                    <a:pt x="0" y="1722"/>
                    <a:pt x="0" y="1722"/>
                    <a:pt x="0" y="1722"/>
                  </a:cubicBezTo>
                  <a:cubicBezTo>
                    <a:pt x="49" y="1669"/>
                    <a:pt x="74" y="1631"/>
                    <a:pt x="74" y="1631"/>
                  </a:cubicBezTo>
                  <a:cubicBezTo>
                    <a:pt x="74" y="1631"/>
                    <a:pt x="47" y="1619"/>
                    <a:pt x="0" y="1601"/>
                  </a:cubicBezTo>
                  <a:close/>
                  <a:moveTo>
                    <a:pt x="358" y="1054"/>
                  </a:moveTo>
                  <a:cubicBezTo>
                    <a:pt x="358" y="730"/>
                    <a:pt x="220" y="438"/>
                    <a:pt x="0" y="233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193" y="490"/>
                    <a:pt x="313" y="758"/>
                    <a:pt x="313" y="1054"/>
                  </a:cubicBezTo>
                  <a:cubicBezTo>
                    <a:pt x="313" y="1350"/>
                    <a:pt x="193" y="1618"/>
                    <a:pt x="0" y="1812"/>
                  </a:cubicBezTo>
                  <a:cubicBezTo>
                    <a:pt x="0" y="1875"/>
                    <a:pt x="0" y="1875"/>
                    <a:pt x="0" y="1875"/>
                  </a:cubicBezTo>
                  <a:cubicBezTo>
                    <a:pt x="220" y="1670"/>
                    <a:pt x="358" y="1378"/>
                    <a:pt x="358" y="1054"/>
                  </a:cubicBezTo>
                  <a:close/>
                  <a:moveTo>
                    <a:pt x="532" y="1149"/>
                  </a:moveTo>
                  <a:cubicBezTo>
                    <a:pt x="482" y="1118"/>
                    <a:pt x="482" y="1118"/>
                    <a:pt x="482" y="1118"/>
                  </a:cubicBezTo>
                  <a:cubicBezTo>
                    <a:pt x="475" y="987"/>
                    <a:pt x="475" y="987"/>
                    <a:pt x="475" y="987"/>
                  </a:cubicBezTo>
                  <a:cubicBezTo>
                    <a:pt x="529" y="952"/>
                    <a:pt x="529" y="952"/>
                    <a:pt x="529" y="952"/>
                  </a:cubicBezTo>
                  <a:cubicBezTo>
                    <a:pt x="482" y="700"/>
                    <a:pt x="482" y="700"/>
                    <a:pt x="482" y="700"/>
                  </a:cubicBezTo>
                  <a:cubicBezTo>
                    <a:pt x="425" y="686"/>
                    <a:pt x="425" y="686"/>
                    <a:pt x="425" y="686"/>
                  </a:cubicBezTo>
                  <a:cubicBezTo>
                    <a:pt x="376" y="565"/>
                    <a:pt x="376" y="565"/>
                    <a:pt x="376" y="565"/>
                  </a:cubicBezTo>
                  <a:cubicBezTo>
                    <a:pt x="417" y="515"/>
                    <a:pt x="417" y="515"/>
                    <a:pt x="417" y="515"/>
                  </a:cubicBezTo>
                  <a:cubicBezTo>
                    <a:pt x="290" y="288"/>
                    <a:pt x="290" y="288"/>
                    <a:pt x="290" y="288"/>
                  </a:cubicBezTo>
                  <a:cubicBezTo>
                    <a:pt x="236" y="295"/>
                    <a:pt x="236" y="295"/>
                    <a:pt x="236" y="295"/>
                  </a:cubicBezTo>
                  <a:cubicBezTo>
                    <a:pt x="147" y="199"/>
                    <a:pt x="147" y="199"/>
                    <a:pt x="147" y="199"/>
                  </a:cubicBezTo>
                  <a:cubicBezTo>
                    <a:pt x="166" y="137"/>
                    <a:pt x="166" y="137"/>
                    <a:pt x="166" y="13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257" y="367"/>
                    <a:pt x="420" y="692"/>
                    <a:pt x="420" y="1054"/>
                  </a:cubicBezTo>
                  <a:cubicBezTo>
                    <a:pt x="420" y="1417"/>
                    <a:pt x="257" y="1742"/>
                    <a:pt x="0" y="1959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171" y="1963"/>
                    <a:pt x="171" y="1963"/>
                    <a:pt x="171" y="1963"/>
                  </a:cubicBezTo>
                  <a:cubicBezTo>
                    <a:pt x="155" y="1912"/>
                    <a:pt x="155" y="1912"/>
                    <a:pt x="155" y="1912"/>
                  </a:cubicBezTo>
                  <a:cubicBezTo>
                    <a:pt x="232" y="1806"/>
                    <a:pt x="232" y="1806"/>
                    <a:pt x="232" y="1806"/>
                  </a:cubicBezTo>
                  <a:cubicBezTo>
                    <a:pt x="296" y="1814"/>
                    <a:pt x="296" y="1814"/>
                    <a:pt x="296" y="1814"/>
                  </a:cubicBezTo>
                  <a:cubicBezTo>
                    <a:pt x="422" y="1590"/>
                    <a:pt x="422" y="1590"/>
                    <a:pt x="422" y="1590"/>
                  </a:cubicBezTo>
                  <a:cubicBezTo>
                    <a:pt x="386" y="1543"/>
                    <a:pt x="386" y="1543"/>
                    <a:pt x="386" y="1543"/>
                  </a:cubicBezTo>
                  <a:cubicBezTo>
                    <a:pt x="427" y="1418"/>
                    <a:pt x="427" y="1418"/>
                    <a:pt x="427" y="1418"/>
                  </a:cubicBezTo>
                  <a:cubicBezTo>
                    <a:pt x="490" y="1405"/>
                    <a:pt x="490" y="1405"/>
                    <a:pt x="490" y="1405"/>
                  </a:cubicBezTo>
                  <a:cubicBezTo>
                    <a:pt x="537" y="1150"/>
                    <a:pt x="537" y="1150"/>
                    <a:pt x="537" y="1150"/>
                  </a:cubicBezTo>
                  <a:lnTo>
                    <a:pt x="532" y="1149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299"/>
            <p:cNvSpPr>
              <a:spLocks noEditPoints="1"/>
            </p:cNvSpPr>
            <p:nvPr/>
          </p:nvSpPr>
          <p:spPr bwMode="auto">
            <a:xfrm>
              <a:off x="10847070" y="2948292"/>
              <a:ext cx="1344930" cy="3901445"/>
            </a:xfrm>
            <a:custGeom>
              <a:avLst/>
              <a:gdLst>
                <a:gd name="T0" fmla="*/ 224 w 531"/>
                <a:gd name="T1" fmla="*/ 1058 h 1547"/>
                <a:gd name="T2" fmla="*/ 341 w 531"/>
                <a:gd name="T3" fmla="*/ 1547 h 1547"/>
                <a:gd name="T4" fmla="*/ 291 w 531"/>
                <a:gd name="T5" fmla="*/ 1547 h 1547"/>
                <a:gd name="T6" fmla="*/ 179 w 531"/>
                <a:gd name="T7" fmla="*/ 1058 h 1547"/>
                <a:gd name="T8" fmla="*/ 531 w 531"/>
                <a:gd name="T9" fmla="*/ 242 h 1547"/>
                <a:gd name="T10" fmla="*/ 531 w 531"/>
                <a:gd name="T11" fmla="*/ 305 h 1547"/>
                <a:gd name="T12" fmla="*/ 224 w 531"/>
                <a:gd name="T13" fmla="*/ 1058 h 1547"/>
                <a:gd name="T14" fmla="*/ 354 w 531"/>
                <a:gd name="T15" fmla="*/ 807 h 1547"/>
                <a:gd name="T16" fmla="*/ 395 w 531"/>
                <a:gd name="T17" fmla="*/ 684 h 1547"/>
                <a:gd name="T18" fmla="*/ 458 w 531"/>
                <a:gd name="T19" fmla="*/ 561 h 1547"/>
                <a:gd name="T20" fmla="*/ 531 w 531"/>
                <a:gd name="T21" fmla="*/ 457 h 1547"/>
                <a:gd name="T22" fmla="*/ 531 w 531"/>
                <a:gd name="T23" fmla="*/ 399 h 1547"/>
                <a:gd name="T24" fmla="*/ 493 w 531"/>
                <a:gd name="T25" fmla="*/ 445 h 1547"/>
                <a:gd name="T26" fmla="*/ 435 w 531"/>
                <a:gd name="T27" fmla="*/ 527 h 1547"/>
                <a:gd name="T28" fmla="*/ 364 w 531"/>
                <a:gd name="T29" fmla="*/ 660 h 1547"/>
                <a:gd name="T30" fmla="*/ 318 w 531"/>
                <a:gd name="T31" fmla="*/ 792 h 1547"/>
                <a:gd name="T32" fmla="*/ 293 w 531"/>
                <a:gd name="T33" fmla="*/ 921 h 1547"/>
                <a:gd name="T34" fmla="*/ 286 w 531"/>
                <a:gd name="T35" fmla="*/ 1043 h 1547"/>
                <a:gd name="T36" fmla="*/ 301 w 531"/>
                <a:gd name="T37" fmla="*/ 1225 h 1547"/>
                <a:gd name="T38" fmla="*/ 334 w 531"/>
                <a:gd name="T39" fmla="*/ 1370 h 1547"/>
                <a:gd name="T40" fmla="*/ 368 w 531"/>
                <a:gd name="T41" fmla="*/ 1466 h 1547"/>
                <a:gd name="T42" fmla="*/ 382 w 531"/>
                <a:gd name="T43" fmla="*/ 1499 h 1547"/>
                <a:gd name="T44" fmla="*/ 531 w 531"/>
                <a:gd name="T45" fmla="*/ 1377 h 1547"/>
                <a:gd name="T46" fmla="*/ 531 w 531"/>
                <a:gd name="T47" fmla="*/ 1322 h 1547"/>
                <a:gd name="T48" fmla="*/ 459 w 531"/>
                <a:gd name="T49" fmla="*/ 1385 h 1547"/>
                <a:gd name="T50" fmla="*/ 400 w 531"/>
                <a:gd name="T51" fmla="*/ 1433 h 1547"/>
                <a:gd name="T52" fmla="*/ 364 w 531"/>
                <a:gd name="T53" fmla="*/ 1324 h 1547"/>
                <a:gd name="T54" fmla="*/ 338 w 531"/>
                <a:gd name="T55" fmla="*/ 1198 h 1547"/>
                <a:gd name="T56" fmla="*/ 326 w 531"/>
                <a:gd name="T57" fmla="*/ 1039 h 1547"/>
                <a:gd name="T58" fmla="*/ 333 w 531"/>
                <a:gd name="T59" fmla="*/ 926 h 1547"/>
                <a:gd name="T60" fmla="*/ 354 w 531"/>
                <a:gd name="T61" fmla="*/ 807 h 1547"/>
                <a:gd name="T62" fmla="*/ 43 w 531"/>
                <a:gd name="T63" fmla="*/ 1410 h 1547"/>
                <a:gd name="T64" fmla="*/ 44 w 531"/>
                <a:gd name="T65" fmla="*/ 1412 h 1547"/>
                <a:gd name="T66" fmla="*/ 101 w 531"/>
                <a:gd name="T67" fmla="*/ 1424 h 1547"/>
                <a:gd name="T68" fmla="*/ 153 w 531"/>
                <a:gd name="T69" fmla="*/ 1544 h 1547"/>
                <a:gd name="T70" fmla="*/ 151 w 531"/>
                <a:gd name="T71" fmla="*/ 1547 h 1547"/>
                <a:gd name="T72" fmla="*/ 221 w 531"/>
                <a:gd name="T73" fmla="*/ 1547 h 1547"/>
                <a:gd name="T74" fmla="*/ 116 w 531"/>
                <a:gd name="T75" fmla="*/ 1058 h 1547"/>
                <a:gd name="T76" fmla="*/ 531 w 531"/>
                <a:gd name="T77" fmla="*/ 158 h 1547"/>
                <a:gd name="T78" fmla="*/ 531 w 531"/>
                <a:gd name="T79" fmla="*/ 0 h 1547"/>
                <a:gd name="T80" fmla="*/ 365 w 531"/>
                <a:gd name="T81" fmla="*/ 142 h 1547"/>
                <a:gd name="T82" fmla="*/ 382 w 531"/>
                <a:gd name="T83" fmla="*/ 198 h 1547"/>
                <a:gd name="T84" fmla="*/ 302 w 531"/>
                <a:gd name="T85" fmla="*/ 302 h 1547"/>
                <a:gd name="T86" fmla="*/ 238 w 531"/>
                <a:gd name="T87" fmla="*/ 292 h 1547"/>
                <a:gd name="T88" fmla="*/ 105 w 531"/>
                <a:gd name="T89" fmla="*/ 517 h 1547"/>
                <a:gd name="T90" fmla="*/ 105 w 531"/>
                <a:gd name="T91" fmla="*/ 517 h 1547"/>
                <a:gd name="T92" fmla="*/ 142 w 531"/>
                <a:gd name="T93" fmla="*/ 563 h 1547"/>
                <a:gd name="T94" fmla="*/ 105 w 531"/>
                <a:gd name="T95" fmla="*/ 688 h 1547"/>
                <a:gd name="T96" fmla="*/ 42 w 531"/>
                <a:gd name="T97" fmla="*/ 703 h 1547"/>
                <a:gd name="T98" fmla="*/ 1 w 531"/>
                <a:gd name="T99" fmla="*/ 956 h 1547"/>
                <a:gd name="T100" fmla="*/ 50 w 531"/>
                <a:gd name="T101" fmla="*/ 988 h 1547"/>
                <a:gd name="T102" fmla="*/ 55 w 531"/>
                <a:gd name="T103" fmla="*/ 1119 h 1547"/>
                <a:gd name="T104" fmla="*/ 0 w 531"/>
                <a:gd name="T105" fmla="*/ 1153 h 1547"/>
                <a:gd name="T106" fmla="*/ 43 w 531"/>
                <a:gd name="T107" fmla="*/ 1410 h 1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31" h="1547">
                  <a:moveTo>
                    <a:pt x="224" y="1058"/>
                  </a:moveTo>
                  <a:cubicBezTo>
                    <a:pt x="224" y="1234"/>
                    <a:pt x="266" y="1400"/>
                    <a:pt x="341" y="1547"/>
                  </a:cubicBezTo>
                  <a:cubicBezTo>
                    <a:pt x="291" y="1547"/>
                    <a:pt x="291" y="1547"/>
                    <a:pt x="291" y="1547"/>
                  </a:cubicBezTo>
                  <a:cubicBezTo>
                    <a:pt x="219" y="1399"/>
                    <a:pt x="179" y="1233"/>
                    <a:pt x="179" y="1058"/>
                  </a:cubicBezTo>
                  <a:cubicBezTo>
                    <a:pt x="179" y="736"/>
                    <a:pt x="314" y="446"/>
                    <a:pt x="531" y="242"/>
                  </a:cubicBezTo>
                  <a:cubicBezTo>
                    <a:pt x="531" y="305"/>
                    <a:pt x="531" y="305"/>
                    <a:pt x="531" y="305"/>
                  </a:cubicBezTo>
                  <a:cubicBezTo>
                    <a:pt x="341" y="499"/>
                    <a:pt x="224" y="765"/>
                    <a:pt x="224" y="1058"/>
                  </a:cubicBezTo>
                  <a:close/>
                  <a:moveTo>
                    <a:pt x="354" y="807"/>
                  </a:moveTo>
                  <a:cubicBezTo>
                    <a:pt x="365" y="765"/>
                    <a:pt x="379" y="724"/>
                    <a:pt x="395" y="684"/>
                  </a:cubicBezTo>
                  <a:cubicBezTo>
                    <a:pt x="412" y="642"/>
                    <a:pt x="434" y="600"/>
                    <a:pt x="458" y="561"/>
                  </a:cubicBezTo>
                  <a:cubicBezTo>
                    <a:pt x="480" y="525"/>
                    <a:pt x="505" y="490"/>
                    <a:pt x="531" y="457"/>
                  </a:cubicBezTo>
                  <a:cubicBezTo>
                    <a:pt x="531" y="399"/>
                    <a:pt x="531" y="399"/>
                    <a:pt x="531" y="399"/>
                  </a:cubicBezTo>
                  <a:cubicBezTo>
                    <a:pt x="518" y="414"/>
                    <a:pt x="505" y="429"/>
                    <a:pt x="493" y="445"/>
                  </a:cubicBezTo>
                  <a:cubicBezTo>
                    <a:pt x="473" y="471"/>
                    <a:pt x="453" y="499"/>
                    <a:pt x="435" y="527"/>
                  </a:cubicBezTo>
                  <a:cubicBezTo>
                    <a:pt x="407" y="570"/>
                    <a:pt x="384" y="614"/>
                    <a:pt x="364" y="660"/>
                  </a:cubicBezTo>
                  <a:cubicBezTo>
                    <a:pt x="345" y="703"/>
                    <a:pt x="330" y="747"/>
                    <a:pt x="318" y="792"/>
                  </a:cubicBezTo>
                  <a:cubicBezTo>
                    <a:pt x="307" y="834"/>
                    <a:pt x="299" y="877"/>
                    <a:pt x="293" y="921"/>
                  </a:cubicBezTo>
                  <a:cubicBezTo>
                    <a:pt x="289" y="961"/>
                    <a:pt x="286" y="1002"/>
                    <a:pt x="286" y="1043"/>
                  </a:cubicBezTo>
                  <a:cubicBezTo>
                    <a:pt x="286" y="1102"/>
                    <a:pt x="291" y="1164"/>
                    <a:pt x="301" y="1225"/>
                  </a:cubicBezTo>
                  <a:cubicBezTo>
                    <a:pt x="309" y="1274"/>
                    <a:pt x="320" y="1322"/>
                    <a:pt x="334" y="1370"/>
                  </a:cubicBezTo>
                  <a:cubicBezTo>
                    <a:pt x="347" y="1412"/>
                    <a:pt x="360" y="1446"/>
                    <a:pt x="368" y="1466"/>
                  </a:cubicBezTo>
                  <a:cubicBezTo>
                    <a:pt x="375" y="1483"/>
                    <a:pt x="380" y="1494"/>
                    <a:pt x="382" y="1499"/>
                  </a:cubicBezTo>
                  <a:cubicBezTo>
                    <a:pt x="395" y="1489"/>
                    <a:pt x="453" y="1446"/>
                    <a:pt x="531" y="1377"/>
                  </a:cubicBezTo>
                  <a:cubicBezTo>
                    <a:pt x="531" y="1322"/>
                    <a:pt x="531" y="1322"/>
                    <a:pt x="531" y="1322"/>
                  </a:cubicBezTo>
                  <a:cubicBezTo>
                    <a:pt x="503" y="1348"/>
                    <a:pt x="478" y="1369"/>
                    <a:pt x="459" y="1385"/>
                  </a:cubicBezTo>
                  <a:cubicBezTo>
                    <a:pt x="430" y="1410"/>
                    <a:pt x="409" y="1426"/>
                    <a:pt x="400" y="1433"/>
                  </a:cubicBezTo>
                  <a:cubicBezTo>
                    <a:pt x="395" y="1420"/>
                    <a:pt x="380" y="1381"/>
                    <a:pt x="364" y="1324"/>
                  </a:cubicBezTo>
                  <a:cubicBezTo>
                    <a:pt x="353" y="1283"/>
                    <a:pt x="344" y="1240"/>
                    <a:pt x="338" y="1198"/>
                  </a:cubicBezTo>
                  <a:cubicBezTo>
                    <a:pt x="330" y="1144"/>
                    <a:pt x="326" y="1091"/>
                    <a:pt x="326" y="1039"/>
                  </a:cubicBezTo>
                  <a:cubicBezTo>
                    <a:pt x="326" y="1001"/>
                    <a:pt x="329" y="963"/>
                    <a:pt x="333" y="926"/>
                  </a:cubicBezTo>
                  <a:cubicBezTo>
                    <a:pt x="337" y="886"/>
                    <a:pt x="345" y="846"/>
                    <a:pt x="354" y="807"/>
                  </a:cubicBezTo>
                  <a:close/>
                  <a:moveTo>
                    <a:pt x="43" y="1410"/>
                  </a:moveTo>
                  <a:cubicBezTo>
                    <a:pt x="44" y="1412"/>
                    <a:pt x="44" y="1412"/>
                    <a:pt x="44" y="1412"/>
                  </a:cubicBezTo>
                  <a:cubicBezTo>
                    <a:pt x="101" y="1424"/>
                    <a:pt x="101" y="1424"/>
                    <a:pt x="101" y="1424"/>
                  </a:cubicBezTo>
                  <a:cubicBezTo>
                    <a:pt x="153" y="1544"/>
                    <a:pt x="153" y="1544"/>
                    <a:pt x="153" y="1544"/>
                  </a:cubicBezTo>
                  <a:cubicBezTo>
                    <a:pt x="151" y="1547"/>
                    <a:pt x="151" y="1547"/>
                    <a:pt x="151" y="1547"/>
                  </a:cubicBezTo>
                  <a:cubicBezTo>
                    <a:pt x="221" y="1547"/>
                    <a:pt x="221" y="1547"/>
                    <a:pt x="221" y="1547"/>
                  </a:cubicBezTo>
                  <a:cubicBezTo>
                    <a:pt x="154" y="1398"/>
                    <a:pt x="116" y="1232"/>
                    <a:pt x="116" y="1058"/>
                  </a:cubicBezTo>
                  <a:cubicBezTo>
                    <a:pt x="116" y="698"/>
                    <a:pt x="277" y="375"/>
                    <a:pt x="531" y="158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365" y="142"/>
                    <a:pt x="365" y="142"/>
                    <a:pt x="365" y="142"/>
                  </a:cubicBezTo>
                  <a:cubicBezTo>
                    <a:pt x="382" y="198"/>
                    <a:pt x="382" y="198"/>
                    <a:pt x="382" y="198"/>
                  </a:cubicBezTo>
                  <a:cubicBezTo>
                    <a:pt x="302" y="302"/>
                    <a:pt x="302" y="302"/>
                    <a:pt x="302" y="302"/>
                  </a:cubicBezTo>
                  <a:cubicBezTo>
                    <a:pt x="238" y="292"/>
                    <a:pt x="238" y="292"/>
                    <a:pt x="238" y="292"/>
                  </a:cubicBezTo>
                  <a:cubicBezTo>
                    <a:pt x="105" y="517"/>
                    <a:pt x="105" y="517"/>
                    <a:pt x="105" y="517"/>
                  </a:cubicBezTo>
                  <a:cubicBezTo>
                    <a:pt x="105" y="517"/>
                    <a:pt x="105" y="517"/>
                    <a:pt x="105" y="517"/>
                  </a:cubicBezTo>
                  <a:cubicBezTo>
                    <a:pt x="142" y="563"/>
                    <a:pt x="142" y="563"/>
                    <a:pt x="142" y="563"/>
                  </a:cubicBezTo>
                  <a:cubicBezTo>
                    <a:pt x="105" y="688"/>
                    <a:pt x="105" y="688"/>
                    <a:pt x="105" y="688"/>
                  </a:cubicBezTo>
                  <a:cubicBezTo>
                    <a:pt x="42" y="703"/>
                    <a:pt x="42" y="703"/>
                    <a:pt x="42" y="703"/>
                  </a:cubicBezTo>
                  <a:cubicBezTo>
                    <a:pt x="1" y="956"/>
                    <a:pt x="1" y="956"/>
                    <a:pt x="1" y="956"/>
                  </a:cubicBezTo>
                  <a:cubicBezTo>
                    <a:pt x="50" y="988"/>
                    <a:pt x="50" y="988"/>
                    <a:pt x="50" y="988"/>
                  </a:cubicBezTo>
                  <a:cubicBezTo>
                    <a:pt x="55" y="1119"/>
                    <a:pt x="55" y="1119"/>
                    <a:pt x="55" y="1119"/>
                  </a:cubicBezTo>
                  <a:cubicBezTo>
                    <a:pt x="0" y="1153"/>
                    <a:pt x="0" y="1153"/>
                    <a:pt x="0" y="1153"/>
                  </a:cubicBezTo>
                  <a:lnTo>
                    <a:pt x="43" y="1410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73" r:id="rId5"/>
    <p:sldLayoutId id="2147483653" r:id="rId6"/>
    <p:sldLayoutId id="2147483655" r:id="rId7"/>
    <p:sldLayoutId id="2147483656" r:id="rId8"/>
    <p:sldLayoutId id="2147483657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3">
            <a:extLst>
              <a:ext uri="{FF2B5EF4-FFF2-40B4-BE49-F238E27FC236}">
                <a16:creationId xmlns:a16="http://schemas.microsoft.com/office/drawing/2014/main" id="{820813F0-5B35-405B-8DB7-BF22964445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87867" y="1"/>
            <a:ext cx="11694584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zh-CN"/>
              <a:t>Kapitel</a:t>
            </a:r>
          </a:p>
        </p:txBody>
      </p:sp>
      <p:sp>
        <p:nvSpPr>
          <p:cNvPr id="1027" name="Rectangle 14">
            <a:extLst>
              <a:ext uri="{FF2B5EF4-FFF2-40B4-BE49-F238E27FC236}">
                <a16:creationId xmlns:a16="http://schemas.microsoft.com/office/drawing/2014/main" id="{5A66CBE1-ACA0-44A4-9E40-7692A54B3F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87867" y="981075"/>
            <a:ext cx="11707284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6800" rIns="90000" bIns="4680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 altLang="zh-CN"/>
              <a:t>Folientitel</a:t>
            </a:r>
          </a:p>
        </p:txBody>
      </p:sp>
      <p:sp>
        <p:nvSpPr>
          <p:cNvPr id="1028" name="Line 17">
            <a:extLst>
              <a:ext uri="{FF2B5EF4-FFF2-40B4-BE49-F238E27FC236}">
                <a16:creationId xmlns:a16="http://schemas.microsoft.com/office/drawing/2014/main" id="{C77CD946-0F42-4BC0-B24A-7624C91318EA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6107113"/>
            <a:ext cx="1219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029" name="Line 18">
            <a:extLst>
              <a:ext uri="{FF2B5EF4-FFF2-40B4-BE49-F238E27FC236}">
                <a16:creationId xmlns:a16="http://schemas.microsoft.com/office/drawing/2014/main" id="{617520A1-EE46-44F6-801B-1A95E5280BEC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903288"/>
            <a:ext cx="1219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501122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4" r:id="rId12"/>
  </p:sldLayoutIdLst>
  <p:transition>
    <p:cut/>
  </p:transition>
  <p:hf sldNum="0" hdr="0" ftr="0"/>
  <p:txStyles>
    <p:titleStyle>
      <a:lvl1pPr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2pPr>
      <a:lvl3pPr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3pPr>
      <a:lvl4pPr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4pPr>
      <a:lvl5pPr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5pPr>
      <a:lvl6pPr marL="457200" algn="l" rtl="0" fontAlgn="base">
        <a:lnSpc>
          <a:spcPts val="3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6pPr>
      <a:lvl7pPr marL="914400" algn="l" rtl="0" fontAlgn="base">
        <a:lnSpc>
          <a:spcPts val="3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7pPr>
      <a:lvl8pPr marL="1371600" algn="l" rtl="0" fontAlgn="base">
        <a:lnSpc>
          <a:spcPts val="3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8pPr>
      <a:lvl9pPr marL="1828800" algn="l" rtl="0" fontAlgn="base">
        <a:lnSpc>
          <a:spcPts val="3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50000"/>
        </a:spcBef>
        <a:spcAft>
          <a:spcPct val="0"/>
        </a:spcAft>
        <a:buChar char="•"/>
        <a:defRPr sz="2200" b="1">
          <a:solidFill>
            <a:schemeClr val="tx1"/>
          </a:solidFill>
          <a:latin typeface="+mn-lt"/>
          <a:ea typeface="+mn-ea"/>
          <a:cs typeface="+mn-cs"/>
        </a:defRPr>
      </a:lvl1pPr>
      <a:lvl2pPr marL="355600" indent="-169863" algn="l" rtl="0" eaLnBrk="0" fontAlgn="base" hangingPunct="0">
        <a:spcBef>
          <a:spcPct val="5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</a:defRPr>
      </a:lvl2pPr>
      <a:lvl3pPr marL="706438" indent="-169863" algn="l" rtl="0" eaLnBrk="0" fontAlgn="base" hangingPunct="0">
        <a:spcBef>
          <a:spcPct val="5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</a:defRPr>
      </a:lvl3pPr>
      <a:lvl4pPr marL="1073150" indent="-187325" algn="l" rtl="0" eaLnBrk="0" fontAlgn="base" hangingPunct="0">
        <a:spcBef>
          <a:spcPct val="5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</a:defRPr>
      </a:lvl4pPr>
      <a:lvl5pPr marL="1439863" indent="-187325" algn="l" rtl="0" eaLnBrk="0" fontAlgn="base" hangingPunct="0">
        <a:spcBef>
          <a:spcPct val="5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</a:defRPr>
      </a:lvl5pPr>
      <a:lvl6pPr marL="1897063" indent="-187325" algn="l" rtl="0" fontAlgn="base">
        <a:spcBef>
          <a:spcPct val="5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</a:defRPr>
      </a:lvl6pPr>
      <a:lvl7pPr marL="2354263" indent="-187325" algn="l" rtl="0" fontAlgn="base">
        <a:spcBef>
          <a:spcPct val="5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</a:defRPr>
      </a:lvl7pPr>
      <a:lvl8pPr marL="2811463" indent="-187325" algn="l" rtl="0" fontAlgn="base">
        <a:spcBef>
          <a:spcPct val="5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</a:defRPr>
      </a:lvl8pPr>
      <a:lvl9pPr marL="3268663" indent="-187325" algn="l" rtl="0" fontAlgn="base">
        <a:spcBef>
          <a:spcPct val="5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zh-CN" dirty="0"/>
              <a:t>《</a:t>
            </a:r>
            <a:r>
              <a:rPr kumimoji="1" lang="zh-CN" altLang="en-US" dirty="0"/>
              <a:t>汽车车身电子技术</a:t>
            </a:r>
            <a:r>
              <a:rPr kumimoji="1" lang="en-US" altLang="zh-CN" dirty="0"/>
              <a:t>》</a:t>
            </a:r>
            <a:endParaRPr kumimoji="1"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1914944" y="2072957"/>
            <a:ext cx="10277055" cy="2316708"/>
          </a:xfrm>
        </p:spPr>
        <p:txBody>
          <a:bodyPr>
            <a:normAutofit/>
          </a:bodyPr>
          <a:lstStyle/>
          <a:p>
            <a:r>
              <a:rPr kumimoji="1" lang="zh-CN" altLang="en-US" sz="4800" dirty="0"/>
              <a:t>模块六 端子控制和防盗系统故障诊断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B47E3D9-E412-472E-9B54-ADB77798CA6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114257" y="1886466"/>
            <a:ext cx="9504316" cy="3596854"/>
          </a:xfrm>
          <a:prstGeom prst="rect">
            <a:avLst/>
          </a:prstGeom>
        </p:spPr>
      </p:pic>
      <p:sp>
        <p:nvSpPr>
          <p:cNvPr id="5" name="标题 1">
            <a:extLst>
              <a:ext uri="{FF2B5EF4-FFF2-40B4-BE49-F238E27FC236}">
                <a16:creationId xmlns:a16="http://schemas.microsoft.com/office/drawing/2014/main" id="{0E4EA6D8-DAAB-412C-8E52-50CBABF600D3}"/>
              </a:ext>
            </a:extLst>
          </p:cNvPr>
          <p:cNvSpPr txBox="1">
            <a:spLocks/>
          </p:cNvSpPr>
          <p:nvPr/>
        </p:nvSpPr>
        <p:spPr>
          <a:xfrm>
            <a:off x="309489" y="98474"/>
            <a:ext cx="9179316" cy="637122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defTabSz="914377"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rgbClr val="B6000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defRPr>
            </a:lvl1pPr>
          </a:lstStyle>
          <a:p>
            <a:r>
              <a:rPr lang="zh-CN" altLang="en-US" dirty="0"/>
              <a:t>任务</a:t>
            </a:r>
            <a:r>
              <a:rPr lang="en-US" altLang="zh-CN" dirty="0"/>
              <a:t>2.1</a:t>
            </a:r>
            <a:r>
              <a:rPr lang="zh-CN" altLang="en-US" dirty="0"/>
              <a:t>：认识防盗警报系统</a:t>
            </a:r>
          </a:p>
        </p:txBody>
      </p:sp>
    </p:spTree>
    <p:extLst>
      <p:ext uri="{BB962C8B-B14F-4D97-AF65-F5344CB8AC3E}">
        <p14:creationId xmlns:p14="http://schemas.microsoft.com/office/powerpoint/2010/main" val="34657499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5165A34-DCD8-4359-AC69-A35CC1A4A63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845276" y="823784"/>
            <a:ext cx="8641492" cy="5848865"/>
          </a:xfrm>
          <a:prstGeom prst="rect">
            <a:avLst/>
          </a:prstGeom>
        </p:spPr>
      </p:pic>
      <p:sp>
        <p:nvSpPr>
          <p:cNvPr id="5" name="标题 1">
            <a:extLst>
              <a:ext uri="{FF2B5EF4-FFF2-40B4-BE49-F238E27FC236}">
                <a16:creationId xmlns:a16="http://schemas.microsoft.com/office/drawing/2014/main" id="{45AD596A-A420-4F47-9C6C-3B7C80B3FD80}"/>
              </a:ext>
            </a:extLst>
          </p:cNvPr>
          <p:cNvSpPr txBox="1">
            <a:spLocks/>
          </p:cNvSpPr>
          <p:nvPr/>
        </p:nvSpPr>
        <p:spPr>
          <a:xfrm>
            <a:off x="309489" y="98474"/>
            <a:ext cx="9179316" cy="637122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defTabSz="914377"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rgbClr val="B6000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defRPr>
            </a:lvl1pPr>
          </a:lstStyle>
          <a:p>
            <a:r>
              <a:rPr lang="zh-CN" altLang="en-US" dirty="0"/>
              <a:t>任务</a:t>
            </a:r>
            <a:r>
              <a:rPr lang="en-US" altLang="zh-CN" dirty="0"/>
              <a:t>2.1</a:t>
            </a:r>
            <a:r>
              <a:rPr lang="zh-CN" altLang="en-US" dirty="0"/>
              <a:t>：认识防盗警报系统</a:t>
            </a:r>
          </a:p>
        </p:txBody>
      </p:sp>
    </p:spTree>
    <p:extLst>
      <p:ext uri="{BB962C8B-B14F-4D97-AF65-F5344CB8AC3E}">
        <p14:creationId xmlns:p14="http://schemas.microsoft.com/office/powerpoint/2010/main" val="6879861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FC81346-0405-4E96-86DC-59D927DE5453}"/>
              </a:ext>
            </a:extLst>
          </p:cNvPr>
          <p:cNvPicPr/>
          <p:nvPr/>
        </p:nvPicPr>
        <p:blipFill rotWithShape="1">
          <a:blip r:embed="rId2"/>
          <a:srcRect l="2211" t="4673" b="3231"/>
          <a:stretch/>
        </p:blipFill>
        <p:spPr>
          <a:xfrm>
            <a:off x="1340906" y="1540476"/>
            <a:ext cx="9179316" cy="4759035"/>
          </a:xfrm>
          <a:prstGeom prst="rect">
            <a:avLst/>
          </a:prstGeom>
        </p:spPr>
      </p:pic>
      <p:sp>
        <p:nvSpPr>
          <p:cNvPr id="5" name="标题 1">
            <a:extLst>
              <a:ext uri="{FF2B5EF4-FFF2-40B4-BE49-F238E27FC236}">
                <a16:creationId xmlns:a16="http://schemas.microsoft.com/office/drawing/2014/main" id="{D641CAC4-2011-408A-BC58-6CCEABA4FC14}"/>
              </a:ext>
            </a:extLst>
          </p:cNvPr>
          <p:cNvSpPr txBox="1">
            <a:spLocks/>
          </p:cNvSpPr>
          <p:nvPr/>
        </p:nvSpPr>
        <p:spPr>
          <a:xfrm>
            <a:off x="309489" y="98474"/>
            <a:ext cx="9179316" cy="637122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defTabSz="914377"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rgbClr val="B6000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defRPr>
            </a:lvl1pPr>
          </a:lstStyle>
          <a:p>
            <a:r>
              <a:rPr lang="zh-CN" altLang="en-US" dirty="0"/>
              <a:t>任务</a:t>
            </a:r>
            <a:r>
              <a:rPr lang="en-US" altLang="zh-CN" dirty="0"/>
              <a:t>2.1</a:t>
            </a:r>
            <a:r>
              <a:rPr lang="zh-CN" altLang="en-US" dirty="0"/>
              <a:t>：认识防盗警报系统</a:t>
            </a:r>
          </a:p>
        </p:txBody>
      </p:sp>
    </p:spTree>
    <p:extLst>
      <p:ext uri="{BB962C8B-B14F-4D97-AF65-F5344CB8AC3E}">
        <p14:creationId xmlns:p14="http://schemas.microsoft.com/office/powerpoint/2010/main" val="9595236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BFEDB88-7CC3-4935-8286-188779219E9C}"/>
              </a:ext>
            </a:extLst>
          </p:cNvPr>
          <p:cNvSpPr txBox="1"/>
          <p:nvPr/>
        </p:nvSpPr>
        <p:spPr>
          <a:xfrm>
            <a:off x="3419475" y="1809750"/>
            <a:ext cx="45434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三、防盗锁止系统</a:t>
            </a:r>
          </a:p>
        </p:txBody>
      </p:sp>
      <p:graphicFrame>
        <p:nvGraphicFramePr>
          <p:cNvPr id="4" name="图示 3">
            <a:extLst>
              <a:ext uri="{FF2B5EF4-FFF2-40B4-BE49-F238E27FC236}">
                <a16:creationId xmlns:a16="http://schemas.microsoft.com/office/drawing/2014/main" id="{035373AF-D35A-475B-9E78-3BC785E52C7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59730695"/>
              </p:ext>
            </p:extLst>
          </p:nvPr>
        </p:nvGraphicFramePr>
        <p:xfrm>
          <a:off x="2868612" y="3200400"/>
          <a:ext cx="5645150" cy="30903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标题 1">
            <a:extLst>
              <a:ext uri="{FF2B5EF4-FFF2-40B4-BE49-F238E27FC236}">
                <a16:creationId xmlns:a16="http://schemas.microsoft.com/office/drawing/2014/main" id="{A096D80D-5C85-4568-B09A-18BC4004452E}"/>
              </a:ext>
            </a:extLst>
          </p:cNvPr>
          <p:cNvSpPr txBox="1">
            <a:spLocks/>
          </p:cNvSpPr>
          <p:nvPr/>
        </p:nvSpPr>
        <p:spPr>
          <a:xfrm>
            <a:off x="497331" y="102019"/>
            <a:ext cx="10273450" cy="637122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defTabSz="914377"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rgbClr val="B6000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defRPr>
            </a:lvl1pPr>
          </a:lstStyle>
          <a:p>
            <a:r>
              <a:rPr lang="zh-CN" altLang="en-US" dirty="0"/>
              <a:t>任务</a:t>
            </a:r>
            <a:r>
              <a:rPr lang="en-US" altLang="zh-CN" dirty="0"/>
              <a:t>2.2</a:t>
            </a:r>
            <a:r>
              <a:rPr lang="zh-CN" altLang="en-US" dirty="0"/>
              <a:t>：大众车系二代和三代防盗系统的区别</a:t>
            </a:r>
          </a:p>
        </p:txBody>
      </p:sp>
    </p:spTree>
    <p:extLst>
      <p:ext uri="{BB962C8B-B14F-4D97-AF65-F5344CB8AC3E}">
        <p14:creationId xmlns:p14="http://schemas.microsoft.com/office/powerpoint/2010/main" val="11589042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2">
            <a:extLst>
              <a:ext uri="{FF2B5EF4-FFF2-40B4-BE49-F238E27FC236}">
                <a16:creationId xmlns:a16="http://schemas.microsoft.com/office/drawing/2014/main" id="{F4956CC6-D87E-4467-A4E1-09197E9DC0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039196" y="1225501"/>
            <a:ext cx="9189720" cy="6048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algn="l"/>
            <a:r>
              <a:rPr lang="zh-CN" altLang="zh-CN" sz="3600" dirty="0">
                <a:ea typeface="楷体_GB2312" pitchFamily="1" charset="-122"/>
              </a:rPr>
              <a:t>防盗止动系统（防盗止动器）</a:t>
            </a:r>
            <a:br>
              <a:rPr lang="zh-CN" altLang="zh-CN" sz="3600" dirty="0">
                <a:ea typeface="楷体_GB2312" pitchFamily="1" charset="-122"/>
              </a:rPr>
            </a:br>
            <a:endParaRPr lang="zh-CN" altLang="zh-CN" sz="3600" dirty="0">
              <a:ea typeface="楷体_GB2312" pitchFamily="1" charset="-122"/>
              <a:sym typeface="Arial" panose="020B0604020202020204" pitchFamily="34" charset="0"/>
            </a:endParaRPr>
          </a:p>
        </p:txBody>
      </p:sp>
      <p:graphicFrame>
        <p:nvGraphicFramePr>
          <p:cNvPr id="2" name="图示 1">
            <a:extLst>
              <a:ext uri="{FF2B5EF4-FFF2-40B4-BE49-F238E27FC236}">
                <a16:creationId xmlns:a16="http://schemas.microsoft.com/office/drawing/2014/main" id="{D9168FE2-40AA-43E2-819A-77A213ADF8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94341345"/>
              </p:ext>
            </p:extLst>
          </p:nvPr>
        </p:nvGraphicFramePr>
        <p:xfrm>
          <a:off x="1580226" y="2190063"/>
          <a:ext cx="9321554" cy="34575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标题 1">
            <a:extLst>
              <a:ext uri="{FF2B5EF4-FFF2-40B4-BE49-F238E27FC236}">
                <a16:creationId xmlns:a16="http://schemas.microsoft.com/office/drawing/2014/main" id="{58B64769-221A-4BD9-9C3A-FD85C8889223}"/>
              </a:ext>
            </a:extLst>
          </p:cNvPr>
          <p:cNvSpPr txBox="1">
            <a:spLocks/>
          </p:cNvSpPr>
          <p:nvPr/>
        </p:nvSpPr>
        <p:spPr>
          <a:xfrm>
            <a:off x="497331" y="102019"/>
            <a:ext cx="10273450" cy="637122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defTabSz="914377"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rgbClr val="B6000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defRPr>
            </a:lvl1pPr>
          </a:lstStyle>
          <a:p>
            <a:r>
              <a:rPr lang="zh-CN" altLang="en-US" dirty="0"/>
              <a:t>任务</a:t>
            </a:r>
            <a:r>
              <a:rPr lang="en-US" altLang="zh-CN" dirty="0"/>
              <a:t>2.2</a:t>
            </a:r>
            <a:r>
              <a:rPr lang="zh-CN" altLang="en-US" dirty="0"/>
              <a:t>：大众车系二代和三代防盗系统的区别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Graphic spid="2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942393E-628C-4F01-8FCF-EA9AA91544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875" y="1425148"/>
            <a:ext cx="11034536" cy="5206311"/>
          </a:xfrm>
          <a:prstGeom prst="rect">
            <a:avLst/>
          </a:prstGeom>
        </p:spPr>
      </p:pic>
      <p:sp>
        <p:nvSpPr>
          <p:cNvPr id="37" name="Titel 1">
            <a:extLst>
              <a:ext uri="{FF2B5EF4-FFF2-40B4-BE49-F238E27FC236}">
                <a16:creationId xmlns:a16="http://schemas.microsoft.com/office/drawing/2014/main" id="{9F77C3B6-911B-4399-8ACC-C286D7DA4B1B}"/>
              </a:ext>
            </a:extLst>
          </p:cNvPr>
          <p:cNvSpPr txBox="1">
            <a:spLocks/>
          </p:cNvSpPr>
          <p:nvPr/>
        </p:nvSpPr>
        <p:spPr>
          <a:xfrm>
            <a:off x="618489" y="963440"/>
            <a:ext cx="3896875" cy="68253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cs typeface="Arial" charset="0"/>
                <a:sym typeface="Arial" charset="0"/>
              </a:rPr>
              <a:t>第二代防盗锁止系统</a:t>
            </a:r>
            <a:endParaRPr lang="de-DE" altLang="zh-CN" dirty="0">
              <a:solidFill>
                <a:srgbClr val="000000"/>
              </a:solidFill>
              <a:cs typeface="Arial" charset="0"/>
              <a:sym typeface="Arial" charset="0"/>
            </a:endParaRPr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B264BFBC-B8B1-47A0-9D8B-B33DDE703101}"/>
              </a:ext>
            </a:extLst>
          </p:cNvPr>
          <p:cNvSpPr txBox="1">
            <a:spLocks/>
          </p:cNvSpPr>
          <p:nvPr/>
        </p:nvSpPr>
        <p:spPr>
          <a:xfrm>
            <a:off x="497331" y="102019"/>
            <a:ext cx="10273450" cy="637122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defTabSz="914377"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rgbClr val="B6000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defRPr>
            </a:lvl1pPr>
          </a:lstStyle>
          <a:p>
            <a:r>
              <a:rPr lang="zh-CN" altLang="en-US" dirty="0"/>
              <a:t>任务</a:t>
            </a:r>
            <a:r>
              <a:rPr lang="en-US" altLang="zh-CN" dirty="0"/>
              <a:t>2.2</a:t>
            </a:r>
            <a:r>
              <a:rPr lang="zh-CN" altLang="en-US" dirty="0"/>
              <a:t>：大众车系二代和三代防盗系统的区别</a:t>
            </a:r>
          </a:p>
        </p:txBody>
      </p:sp>
    </p:spTree>
    <p:extLst>
      <p:ext uri="{BB962C8B-B14F-4D97-AF65-F5344CB8AC3E}">
        <p14:creationId xmlns:p14="http://schemas.microsoft.com/office/powerpoint/2010/main" val="28945062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4A7873FC-1DC7-41F6-A7F8-3EACAB92E5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5047" y="975103"/>
            <a:ext cx="8137769" cy="5780878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D877F795-3C31-4527-84ED-DF2BDE8B91EF}"/>
              </a:ext>
            </a:extLst>
          </p:cNvPr>
          <p:cNvSpPr txBox="1">
            <a:spLocks/>
          </p:cNvSpPr>
          <p:nvPr/>
        </p:nvSpPr>
        <p:spPr>
          <a:xfrm>
            <a:off x="775008" y="883150"/>
            <a:ext cx="3896875" cy="68253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cs typeface="Arial" charset="0"/>
                <a:sym typeface="Arial" charset="0"/>
              </a:rPr>
              <a:t>第二代防盗锁止系统</a:t>
            </a:r>
            <a:endParaRPr lang="de-DE" altLang="zh-CN" dirty="0">
              <a:solidFill>
                <a:srgbClr val="000000"/>
              </a:solidFill>
              <a:cs typeface="Arial" charset="0"/>
              <a:sym typeface="Arial" charset="0"/>
            </a:endParaRPr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3831C292-8F04-441A-990C-E61B67255EBB}"/>
              </a:ext>
            </a:extLst>
          </p:cNvPr>
          <p:cNvSpPr txBox="1">
            <a:spLocks/>
          </p:cNvSpPr>
          <p:nvPr/>
        </p:nvSpPr>
        <p:spPr>
          <a:xfrm>
            <a:off x="497331" y="102019"/>
            <a:ext cx="10273450" cy="637122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defTabSz="914377"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rgbClr val="B6000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defRPr>
            </a:lvl1pPr>
          </a:lstStyle>
          <a:p>
            <a:r>
              <a:rPr lang="zh-CN" altLang="en-US" dirty="0"/>
              <a:t>任务</a:t>
            </a:r>
            <a:r>
              <a:rPr lang="en-US" altLang="zh-CN" dirty="0"/>
              <a:t>2.2</a:t>
            </a:r>
            <a:r>
              <a:rPr lang="zh-CN" altLang="en-US" dirty="0"/>
              <a:t>：大众车系二代和三代防盗系统的区别</a:t>
            </a:r>
          </a:p>
        </p:txBody>
      </p:sp>
    </p:spTree>
    <p:extLst>
      <p:ext uri="{BB962C8B-B14F-4D97-AF65-F5344CB8AC3E}">
        <p14:creationId xmlns:p14="http://schemas.microsoft.com/office/powerpoint/2010/main" val="6145897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4C36D736-D561-4E4E-9FE5-88A5EADF7C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5047" y="1144672"/>
            <a:ext cx="8332768" cy="5477156"/>
          </a:xfrm>
          <a:prstGeom prst="rect">
            <a:avLst/>
          </a:prstGeom>
        </p:spPr>
      </p:pic>
      <p:sp>
        <p:nvSpPr>
          <p:cNvPr id="14" name="Titel 1">
            <a:extLst>
              <a:ext uri="{FF2B5EF4-FFF2-40B4-BE49-F238E27FC236}">
                <a16:creationId xmlns:a16="http://schemas.microsoft.com/office/drawing/2014/main" id="{8B62ACAF-6EA2-43AA-8F06-EFDFE59C5C94}"/>
              </a:ext>
            </a:extLst>
          </p:cNvPr>
          <p:cNvSpPr txBox="1">
            <a:spLocks/>
          </p:cNvSpPr>
          <p:nvPr/>
        </p:nvSpPr>
        <p:spPr>
          <a:xfrm>
            <a:off x="497331" y="897537"/>
            <a:ext cx="3896875" cy="68253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cs typeface="Arial" charset="0"/>
                <a:sym typeface="Arial" charset="0"/>
              </a:rPr>
              <a:t>第二代防盗锁止系统</a:t>
            </a:r>
            <a:endParaRPr lang="de-DE" altLang="zh-CN" dirty="0">
              <a:solidFill>
                <a:srgbClr val="000000"/>
              </a:solidFill>
              <a:cs typeface="Arial" charset="0"/>
              <a:sym typeface="Arial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D940FFD-DD72-49EC-AE29-93984901E555}"/>
              </a:ext>
            </a:extLst>
          </p:cNvPr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5541" l="0" r="37351"/>
                    </a14:imgEffect>
                  </a14:imgLayer>
                </a14:imgProps>
              </a:ext>
            </a:extLst>
          </a:blip>
          <a:srcRect t="21647" r="63095" b="19460"/>
          <a:stretch/>
        </p:blipFill>
        <p:spPr>
          <a:xfrm>
            <a:off x="2115047" y="4317558"/>
            <a:ext cx="2940841" cy="2213146"/>
          </a:xfrm>
          <a:prstGeom prst="rect">
            <a:avLst/>
          </a:prstGeom>
        </p:spPr>
      </p:pic>
      <p:sp>
        <p:nvSpPr>
          <p:cNvPr id="6" name="标题 1">
            <a:extLst>
              <a:ext uri="{FF2B5EF4-FFF2-40B4-BE49-F238E27FC236}">
                <a16:creationId xmlns:a16="http://schemas.microsoft.com/office/drawing/2014/main" id="{F7803109-E8B7-47EC-9F6A-01E256F08CAF}"/>
              </a:ext>
            </a:extLst>
          </p:cNvPr>
          <p:cNvSpPr txBox="1">
            <a:spLocks/>
          </p:cNvSpPr>
          <p:nvPr/>
        </p:nvSpPr>
        <p:spPr>
          <a:xfrm>
            <a:off x="497331" y="102019"/>
            <a:ext cx="10273450" cy="637122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defTabSz="914377"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rgbClr val="B6000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defRPr>
            </a:lvl1pPr>
          </a:lstStyle>
          <a:p>
            <a:r>
              <a:rPr lang="zh-CN" altLang="en-US" dirty="0"/>
              <a:t>任务</a:t>
            </a:r>
            <a:r>
              <a:rPr lang="en-US" altLang="zh-CN" dirty="0"/>
              <a:t>2.2</a:t>
            </a:r>
            <a:r>
              <a:rPr lang="zh-CN" altLang="en-US" dirty="0"/>
              <a:t>：大众车系二代和三代防盗系统的区别</a:t>
            </a:r>
          </a:p>
        </p:txBody>
      </p:sp>
    </p:spTree>
    <p:extLst>
      <p:ext uri="{BB962C8B-B14F-4D97-AF65-F5344CB8AC3E}">
        <p14:creationId xmlns:p14="http://schemas.microsoft.com/office/powerpoint/2010/main" val="4705442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516AA794-AA7C-46DC-A20C-11D380BBDF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7786" y="1144672"/>
            <a:ext cx="9357659" cy="5240289"/>
          </a:xfrm>
          <a:prstGeom prst="rect">
            <a:avLst/>
          </a:prstGeom>
        </p:spPr>
      </p:pic>
      <p:sp>
        <p:nvSpPr>
          <p:cNvPr id="10" name="Titel 1">
            <a:extLst>
              <a:ext uri="{FF2B5EF4-FFF2-40B4-BE49-F238E27FC236}">
                <a16:creationId xmlns:a16="http://schemas.microsoft.com/office/drawing/2014/main" id="{14DB535C-2A25-4D48-B11D-39FA8CFBDDC4}"/>
              </a:ext>
            </a:extLst>
          </p:cNvPr>
          <p:cNvSpPr txBox="1">
            <a:spLocks/>
          </p:cNvSpPr>
          <p:nvPr/>
        </p:nvSpPr>
        <p:spPr>
          <a:xfrm>
            <a:off x="481118" y="922251"/>
            <a:ext cx="3896875" cy="68253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cs typeface="Arial" charset="0"/>
                <a:sym typeface="Arial" charset="0"/>
              </a:rPr>
              <a:t>第三代防盗锁止系统</a:t>
            </a:r>
            <a:endParaRPr lang="de-DE" altLang="zh-CN" dirty="0">
              <a:solidFill>
                <a:srgbClr val="000000"/>
              </a:solidFill>
              <a:cs typeface="Arial" charset="0"/>
              <a:sym typeface="Arial" charset="0"/>
            </a:endParaRPr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2A48F8ED-D4C6-42A5-928A-C223BA11DE9C}"/>
              </a:ext>
            </a:extLst>
          </p:cNvPr>
          <p:cNvSpPr txBox="1">
            <a:spLocks/>
          </p:cNvSpPr>
          <p:nvPr/>
        </p:nvSpPr>
        <p:spPr>
          <a:xfrm>
            <a:off x="497331" y="102019"/>
            <a:ext cx="10273450" cy="637122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defTabSz="914377"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rgbClr val="B6000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defRPr>
            </a:lvl1pPr>
          </a:lstStyle>
          <a:p>
            <a:r>
              <a:rPr lang="zh-CN" altLang="en-US" dirty="0"/>
              <a:t>任务</a:t>
            </a:r>
            <a:r>
              <a:rPr lang="en-US" altLang="zh-CN" dirty="0"/>
              <a:t>2.2</a:t>
            </a:r>
            <a:r>
              <a:rPr lang="zh-CN" altLang="en-US" dirty="0"/>
              <a:t>：大众车系二代和三代防盗系统的区别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el 1">
            <a:extLst>
              <a:ext uri="{FF2B5EF4-FFF2-40B4-BE49-F238E27FC236}">
                <a16:creationId xmlns:a16="http://schemas.microsoft.com/office/drawing/2014/main" id="{D00F8F40-DB69-4313-A041-8223C00861A2}"/>
              </a:ext>
            </a:extLst>
          </p:cNvPr>
          <p:cNvSpPr txBox="1">
            <a:spLocks/>
          </p:cNvSpPr>
          <p:nvPr/>
        </p:nvSpPr>
        <p:spPr>
          <a:xfrm>
            <a:off x="497331" y="971677"/>
            <a:ext cx="3896875" cy="68253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cs typeface="Arial" charset="0"/>
                <a:sym typeface="Arial" charset="0"/>
              </a:rPr>
              <a:t>第三代防盗锁止系统</a:t>
            </a:r>
            <a:endParaRPr lang="de-DE" altLang="zh-CN" dirty="0">
              <a:solidFill>
                <a:srgbClr val="000000"/>
              </a:solidFill>
              <a:cs typeface="Arial" charset="0"/>
              <a:sym typeface="Arial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5C6DCDD-4470-43C2-B914-80F08CCC48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1393" y="2368092"/>
            <a:ext cx="9319388" cy="2451616"/>
          </a:xfrm>
          <a:prstGeom prst="rect">
            <a:avLst/>
          </a:prstGeom>
        </p:spPr>
      </p:pic>
      <p:sp>
        <p:nvSpPr>
          <p:cNvPr id="5" name="标题 1">
            <a:extLst>
              <a:ext uri="{FF2B5EF4-FFF2-40B4-BE49-F238E27FC236}">
                <a16:creationId xmlns:a16="http://schemas.microsoft.com/office/drawing/2014/main" id="{A9581A11-C2A8-4B74-88D5-E39A5AA2F7C6}"/>
              </a:ext>
            </a:extLst>
          </p:cNvPr>
          <p:cNvSpPr txBox="1">
            <a:spLocks/>
          </p:cNvSpPr>
          <p:nvPr/>
        </p:nvSpPr>
        <p:spPr>
          <a:xfrm>
            <a:off x="497331" y="102019"/>
            <a:ext cx="10273450" cy="637122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defTabSz="914377"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rgbClr val="B6000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defRPr>
            </a:lvl1pPr>
          </a:lstStyle>
          <a:p>
            <a:r>
              <a:rPr lang="zh-CN" altLang="en-US" dirty="0"/>
              <a:t>任务</a:t>
            </a:r>
            <a:r>
              <a:rPr lang="en-US" altLang="zh-CN" dirty="0"/>
              <a:t>2.2</a:t>
            </a:r>
            <a:r>
              <a:rPr lang="zh-CN" altLang="en-US" dirty="0"/>
              <a:t>：大众车系二代和三代防盗系统的区别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72181" y="1287294"/>
            <a:ext cx="21031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02</a:t>
            </a:r>
            <a:endParaRPr kumimoji="1" lang="zh-CN" altLang="en-US" sz="12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组 10"/>
          <p:cNvGrpSpPr/>
          <p:nvPr userDrawn="1"/>
        </p:nvGrpSpPr>
        <p:grpSpPr>
          <a:xfrm>
            <a:off x="2663191" y="1662434"/>
            <a:ext cx="9528809" cy="1092199"/>
            <a:chOff x="2663191" y="1662434"/>
            <a:chExt cx="9528809" cy="1092199"/>
          </a:xfrm>
        </p:grpSpPr>
        <p:sp>
          <p:nvSpPr>
            <p:cNvPr id="12" name="矩形 11"/>
            <p:cNvSpPr/>
            <p:nvPr/>
          </p:nvSpPr>
          <p:spPr>
            <a:xfrm>
              <a:off x="2663191" y="1662434"/>
              <a:ext cx="394036" cy="1092199"/>
            </a:xfrm>
            <a:prstGeom prst="rect">
              <a:avLst/>
            </a:prstGeom>
            <a:gradFill>
              <a:gsLst>
                <a:gs pos="0">
                  <a:srgbClr val="E60012"/>
                </a:gs>
                <a:gs pos="100000">
                  <a:srgbClr val="B60005"/>
                </a:gs>
              </a:gsLst>
            </a:gra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engXian"/>
                <a:ea typeface="DengXian" panose="02010600030101010101" pitchFamily="2" charset="-122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075301" y="1662434"/>
              <a:ext cx="9116699" cy="1092199"/>
            </a:xfrm>
            <a:prstGeom prst="rect">
              <a:avLst/>
            </a:prstGeom>
            <a:solidFill>
              <a:srgbClr val="FF880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DengXian"/>
                  <a:ea typeface="DengXian" panose="02010600030101010101" pitchFamily="2" charset="-122"/>
                  <a:cs typeface="+mn-cs"/>
                  <a:sym typeface="+mn-ea"/>
                </a:rPr>
                <a:t>任务</a:t>
              </a:r>
              <a:r>
                <a:rPr kumimoji="1" lang="en-US" altLang="zh-CN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DengXian"/>
                  <a:ea typeface="DengXian" panose="02010600030101010101" pitchFamily="2" charset="-122"/>
                  <a:cs typeface="+mn-cs"/>
                  <a:sym typeface="+mn-ea"/>
                </a:rPr>
                <a:t>2</a:t>
              </a:r>
              <a:r>
                <a:rPr kumimoji="1" lang="zh-CN" alt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DengXian"/>
                  <a:ea typeface="DengXian" panose="02010600030101010101" pitchFamily="2" charset="-122"/>
                  <a:cs typeface="+mn-cs"/>
                  <a:sym typeface="+mn-ea"/>
                </a:rPr>
                <a:t>：防盗系统的认识</a:t>
              </a:r>
            </a:p>
          </p:txBody>
        </p:sp>
        <p:grpSp>
          <p:nvGrpSpPr>
            <p:cNvPr id="14" name="组合 6"/>
            <p:cNvGrpSpPr/>
            <p:nvPr/>
          </p:nvGrpSpPr>
          <p:grpSpPr>
            <a:xfrm>
              <a:off x="7344984" y="1669511"/>
              <a:ext cx="4294325" cy="875132"/>
              <a:chOff x="2446338" y="3967163"/>
              <a:chExt cx="4525962" cy="922337"/>
            </a:xfrm>
          </p:grpSpPr>
          <p:sp>
            <p:nvSpPr>
              <p:cNvPr id="15" name="AutoShape 16"/>
              <p:cNvSpPr>
                <a:spLocks noChangeAspect="1" noChangeArrowheads="1" noTextEdit="1"/>
              </p:cNvSpPr>
              <p:nvPr/>
            </p:nvSpPr>
            <p:spPr bwMode="auto">
              <a:xfrm>
                <a:off x="2449513" y="3967163"/>
                <a:ext cx="4522787" cy="922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DengXian"/>
                  <a:ea typeface="DengXian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Freeform 18"/>
              <p:cNvSpPr/>
              <p:nvPr/>
            </p:nvSpPr>
            <p:spPr bwMode="auto">
              <a:xfrm>
                <a:off x="3178175" y="3970338"/>
                <a:ext cx="3057525" cy="447675"/>
              </a:xfrm>
              <a:custGeom>
                <a:avLst/>
                <a:gdLst>
                  <a:gd name="T0" fmla="*/ 813 w 813"/>
                  <a:gd name="T1" fmla="*/ 0 h 118"/>
                  <a:gd name="T2" fmla="*/ 753 w 813"/>
                  <a:gd name="T3" fmla="*/ 0 h 118"/>
                  <a:gd name="T4" fmla="*/ 407 w 813"/>
                  <a:gd name="T5" fmla="*/ 88 h 118"/>
                  <a:gd name="T6" fmla="*/ 60 w 813"/>
                  <a:gd name="T7" fmla="*/ 0 h 118"/>
                  <a:gd name="T8" fmla="*/ 0 w 813"/>
                  <a:gd name="T9" fmla="*/ 0 h 118"/>
                  <a:gd name="T10" fmla="*/ 407 w 813"/>
                  <a:gd name="T11" fmla="*/ 118 h 118"/>
                  <a:gd name="T12" fmla="*/ 813 w 813"/>
                  <a:gd name="T13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3" h="118">
                    <a:moveTo>
                      <a:pt x="813" y="0"/>
                    </a:moveTo>
                    <a:cubicBezTo>
                      <a:pt x="753" y="0"/>
                      <a:pt x="753" y="0"/>
                      <a:pt x="753" y="0"/>
                    </a:cubicBezTo>
                    <a:cubicBezTo>
                      <a:pt x="650" y="56"/>
                      <a:pt x="532" y="88"/>
                      <a:pt x="407" y="88"/>
                    </a:cubicBezTo>
                    <a:cubicBezTo>
                      <a:pt x="281" y="88"/>
                      <a:pt x="163" y="56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7" y="75"/>
                      <a:pt x="257" y="118"/>
                      <a:pt x="407" y="118"/>
                    </a:cubicBezTo>
                    <a:cubicBezTo>
                      <a:pt x="556" y="118"/>
                      <a:pt x="696" y="75"/>
                      <a:pt x="813" y="0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DengXian"/>
                  <a:ea typeface="DengXian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Freeform 19"/>
              <p:cNvSpPr/>
              <p:nvPr/>
            </p:nvSpPr>
            <p:spPr bwMode="auto">
              <a:xfrm>
                <a:off x="3743325" y="3970338"/>
                <a:ext cx="1920875" cy="209550"/>
              </a:xfrm>
              <a:custGeom>
                <a:avLst/>
                <a:gdLst>
                  <a:gd name="T0" fmla="*/ 511 w 511"/>
                  <a:gd name="T1" fmla="*/ 0 h 55"/>
                  <a:gd name="T2" fmla="*/ 428 w 511"/>
                  <a:gd name="T3" fmla="*/ 0 h 55"/>
                  <a:gd name="T4" fmla="*/ 378 w 511"/>
                  <a:gd name="T5" fmla="*/ 12 h 55"/>
                  <a:gd name="T6" fmla="*/ 262 w 511"/>
                  <a:gd name="T7" fmla="*/ 24 h 55"/>
                  <a:gd name="T8" fmla="*/ 246 w 511"/>
                  <a:gd name="T9" fmla="*/ 23 h 55"/>
                  <a:gd name="T10" fmla="*/ 127 w 511"/>
                  <a:gd name="T11" fmla="*/ 10 h 55"/>
                  <a:gd name="T12" fmla="*/ 88 w 511"/>
                  <a:gd name="T13" fmla="*/ 0 h 55"/>
                  <a:gd name="T14" fmla="*/ 0 w 511"/>
                  <a:gd name="T15" fmla="*/ 0 h 55"/>
                  <a:gd name="T16" fmla="*/ 234 w 511"/>
                  <a:gd name="T17" fmla="*/ 50 h 55"/>
                  <a:gd name="T18" fmla="*/ 511 w 511"/>
                  <a:gd name="T1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1" h="55">
                    <a:moveTo>
                      <a:pt x="511" y="0"/>
                    </a:moveTo>
                    <a:cubicBezTo>
                      <a:pt x="428" y="0"/>
                      <a:pt x="428" y="0"/>
                      <a:pt x="428" y="0"/>
                    </a:cubicBezTo>
                    <a:cubicBezTo>
                      <a:pt x="411" y="5"/>
                      <a:pt x="395" y="9"/>
                      <a:pt x="378" y="12"/>
                    </a:cubicBezTo>
                    <a:cubicBezTo>
                      <a:pt x="340" y="20"/>
                      <a:pt x="301" y="24"/>
                      <a:pt x="262" y="24"/>
                    </a:cubicBezTo>
                    <a:cubicBezTo>
                      <a:pt x="257" y="24"/>
                      <a:pt x="251" y="24"/>
                      <a:pt x="246" y="23"/>
                    </a:cubicBezTo>
                    <a:cubicBezTo>
                      <a:pt x="206" y="23"/>
                      <a:pt x="166" y="18"/>
                      <a:pt x="127" y="10"/>
                    </a:cubicBezTo>
                    <a:cubicBezTo>
                      <a:pt x="114" y="7"/>
                      <a:pt x="101" y="4"/>
                      <a:pt x="8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8" y="27"/>
                      <a:pt x="145" y="45"/>
                      <a:pt x="234" y="50"/>
                    </a:cubicBezTo>
                    <a:cubicBezTo>
                      <a:pt x="340" y="55"/>
                      <a:pt x="432" y="33"/>
                      <a:pt x="511" y="0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DengXian"/>
                  <a:ea typeface="DengXian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Freeform 20"/>
              <p:cNvSpPr/>
              <p:nvPr/>
            </p:nvSpPr>
            <p:spPr bwMode="auto">
              <a:xfrm>
                <a:off x="2446338" y="3970338"/>
                <a:ext cx="4525962" cy="919162"/>
              </a:xfrm>
              <a:custGeom>
                <a:avLst/>
                <a:gdLst>
                  <a:gd name="T0" fmla="*/ 1084 w 1204"/>
                  <a:gd name="T1" fmla="*/ 0 h 242"/>
                  <a:gd name="T2" fmla="*/ 601 w 1204"/>
                  <a:gd name="T3" fmla="*/ 161 h 242"/>
                  <a:gd name="T4" fmla="*/ 119 w 1204"/>
                  <a:gd name="T5" fmla="*/ 0 h 242"/>
                  <a:gd name="T6" fmla="*/ 0 w 1204"/>
                  <a:gd name="T7" fmla="*/ 0 h 242"/>
                  <a:gd name="T8" fmla="*/ 105 w 1204"/>
                  <a:gd name="T9" fmla="*/ 91 h 242"/>
                  <a:gd name="T10" fmla="*/ 138 w 1204"/>
                  <a:gd name="T11" fmla="*/ 73 h 242"/>
                  <a:gd name="T12" fmla="*/ 217 w 1204"/>
                  <a:gd name="T13" fmla="*/ 114 h 242"/>
                  <a:gd name="T14" fmla="*/ 219 w 1204"/>
                  <a:gd name="T15" fmla="*/ 157 h 242"/>
                  <a:gd name="T16" fmla="*/ 383 w 1204"/>
                  <a:gd name="T17" fmla="*/ 215 h 242"/>
                  <a:gd name="T18" fmla="*/ 410 w 1204"/>
                  <a:gd name="T19" fmla="*/ 186 h 242"/>
                  <a:gd name="T20" fmla="*/ 498 w 1204"/>
                  <a:gd name="T21" fmla="*/ 199 h 242"/>
                  <a:gd name="T22" fmla="*/ 514 w 1204"/>
                  <a:gd name="T23" fmla="*/ 240 h 242"/>
                  <a:gd name="T24" fmla="*/ 691 w 1204"/>
                  <a:gd name="T25" fmla="*/ 242 h 242"/>
                  <a:gd name="T26" fmla="*/ 691 w 1204"/>
                  <a:gd name="T27" fmla="*/ 242 h 242"/>
                  <a:gd name="T28" fmla="*/ 705 w 1204"/>
                  <a:gd name="T29" fmla="*/ 204 h 242"/>
                  <a:gd name="T30" fmla="*/ 791 w 1204"/>
                  <a:gd name="T31" fmla="*/ 184 h 242"/>
                  <a:gd name="T32" fmla="*/ 822 w 1204"/>
                  <a:gd name="T33" fmla="*/ 216 h 242"/>
                  <a:gd name="T34" fmla="*/ 984 w 1204"/>
                  <a:gd name="T35" fmla="*/ 154 h 242"/>
                  <a:gd name="T36" fmla="*/ 984 w 1204"/>
                  <a:gd name="T37" fmla="*/ 153 h 242"/>
                  <a:gd name="T38" fmla="*/ 986 w 1204"/>
                  <a:gd name="T39" fmla="*/ 114 h 242"/>
                  <a:gd name="T40" fmla="*/ 1061 w 1204"/>
                  <a:gd name="T41" fmla="*/ 67 h 242"/>
                  <a:gd name="T42" fmla="*/ 1099 w 1204"/>
                  <a:gd name="T43" fmla="*/ 87 h 242"/>
                  <a:gd name="T44" fmla="*/ 1204 w 1204"/>
                  <a:gd name="T45" fmla="*/ 0 h 242"/>
                  <a:gd name="T46" fmla="*/ 1084 w 1204"/>
                  <a:gd name="T47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04" h="242">
                    <a:moveTo>
                      <a:pt x="1084" y="0"/>
                    </a:moveTo>
                    <a:cubicBezTo>
                      <a:pt x="949" y="101"/>
                      <a:pt x="782" y="161"/>
                      <a:pt x="601" y="161"/>
                    </a:cubicBezTo>
                    <a:cubicBezTo>
                      <a:pt x="420" y="161"/>
                      <a:pt x="253" y="101"/>
                      <a:pt x="1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5" y="91"/>
                      <a:pt x="105" y="91"/>
                      <a:pt x="105" y="91"/>
                    </a:cubicBezTo>
                    <a:cubicBezTo>
                      <a:pt x="138" y="73"/>
                      <a:pt x="138" y="73"/>
                      <a:pt x="138" y="73"/>
                    </a:cubicBezTo>
                    <a:cubicBezTo>
                      <a:pt x="217" y="114"/>
                      <a:pt x="217" y="114"/>
                      <a:pt x="217" y="114"/>
                    </a:cubicBezTo>
                    <a:cubicBezTo>
                      <a:pt x="219" y="157"/>
                      <a:pt x="219" y="157"/>
                      <a:pt x="219" y="157"/>
                    </a:cubicBezTo>
                    <a:cubicBezTo>
                      <a:pt x="383" y="215"/>
                      <a:pt x="383" y="215"/>
                      <a:pt x="383" y="215"/>
                    </a:cubicBezTo>
                    <a:cubicBezTo>
                      <a:pt x="410" y="186"/>
                      <a:pt x="410" y="186"/>
                      <a:pt x="410" y="186"/>
                    </a:cubicBezTo>
                    <a:cubicBezTo>
                      <a:pt x="498" y="199"/>
                      <a:pt x="498" y="199"/>
                      <a:pt x="498" y="199"/>
                    </a:cubicBezTo>
                    <a:cubicBezTo>
                      <a:pt x="514" y="240"/>
                      <a:pt x="514" y="240"/>
                      <a:pt x="514" y="240"/>
                    </a:cubicBezTo>
                    <a:cubicBezTo>
                      <a:pt x="691" y="242"/>
                      <a:pt x="691" y="242"/>
                      <a:pt x="691" y="242"/>
                    </a:cubicBezTo>
                    <a:cubicBezTo>
                      <a:pt x="691" y="242"/>
                      <a:pt x="691" y="242"/>
                      <a:pt x="691" y="242"/>
                    </a:cubicBezTo>
                    <a:cubicBezTo>
                      <a:pt x="705" y="204"/>
                      <a:pt x="705" y="204"/>
                      <a:pt x="705" y="204"/>
                    </a:cubicBezTo>
                    <a:cubicBezTo>
                      <a:pt x="791" y="184"/>
                      <a:pt x="791" y="184"/>
                      <a:pt x="791" y="184"/>
                    </a:cubicBezTo>
                    <a:cubicBezTo>
                      <a:pt x="822" y="216"/>
                      <a:pt x="822" y="216"/>
                      <a:pt x="822" y="216"/>
                    </a:cubicBezTo>
                    <a:cubicBezTo>
                      <a:pt x="984" y="154"/>
                      <a:pt x="984" y="154"/>
                      <a:pt x="984" y="154"/>
                    </a:cubicBezTo>
                    <a:cubicBezTo>
                      <a:pt x="984" y="153"/>
                      <a:pt x="984" y="153"/>
                      <a:pt x="984" y="153"/>
                    </a:cubicBezTo>
                    <a:cubicBezTo>
                      <a:pt x="986" y="114"/>
                      <a:pt x="986" y="114"/>
                      <a:pt x="986" y="114"/>
                    </a:cubicBezTo>
                    <a:cubicBezTo>
                      <a:pt x="1061" y="67"/>
                      <a:pt x="1061" y="67"/>
                      <a:pt x="1061" y="67"/>
                    </a:cubicBezTo>
                    <a:cubicBezTo>
                      <a:pt x="1099" y="87"/>
                      <a:pt x="1099" y="87"/>
                      <a:pt x="1099" y="87"/>
                    </a:cubicBezTo>
                    <a:cubicBezTo>
                      <a:pt x="1204" y="0"/>
                      <a:pt x="1204" y="0"/>
                      <a:pt x="1204" y="0"/>
                    </a:cubicBezTo>
                    <a:lnTo>
                      <a:pt x="1084" y="0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DengXian"/>
                  <a:ea typeface="DengXian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1EA82085-5454-42A5-A382-EAC2E949E868}"/>
              </a:ext>
            </a:extLst>
          </p:cNvPr>
          <p:cNvSpPr txBox="1"/>
          <p:nvPr/>
        </p:nvSpPr>
        <p:spPr>
          <a:xfrm>
            <a:off x="2973859" y="3361038"/>
            <a:ext cx="6656173" cy="2522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认识防盗警报系统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大众车系二代和三代防盗系统的区别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大众车系第四代防盗系统故障诊断</a:t>
            </a:r>
          </a:p>
        </p:txBody>
      </p:sp>
    </p:spTree>
    <p:extLst>
      <p:ext uri="{BB962C8B-B14F-4D97-AF65-F5344CB8AC3E}">
        <p14:creationId xmlns:p14="http://schemas.microsoft.com/office/powerpoint/2010/main" val="26054620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>
            <a:extLst>
              <a:ext uri="{FF2B5EF4-FFF2-40B4-BE49-F238E27FC236}">
                <a16:creationId xmlns:a16="http://schemas.microsoft.com/office/drawing/2014/main" id="{3427D84F-FEE2-4F6B-AADB-98B14BCECB53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107255" y="1808915"/>
            <a:ext cx="8084745" cy="4947066"/>
          </a:xfrm>
        </p:spPr>
        <p:txBody>
          <a:bodyPr/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ea typeface="宋体" panose="02010600030101010101" pitchFamily="2" charset="-122"/>
                <a:sym typeface="Arial" panose="020B0604020202020204" pitchFamily="34" charset="0"/>
              </a:rPr>
              <a:t>捷达车（或新宝来车）：</a:t>
            </a: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ea typeface="宋体" panose="02010600030101010101" pitchFamily="2" charset="-122"/>
                <a:sym typeface="Arial" panose="020B0604020202020204" pitchFamily="34" charset="0"/>
              </a:rPr>
              <a:t>1.用VAG1526B测量读写线圈的电阻；</a:t>
            </a: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ea typeface="宋体" panose="02010600030101010101" pitchFamily="2" charset="-122"/>
                <a:sym typeface="Arial" panose="020B0604020202020204" pitchFamily="34" charset="0"/>
              </a:rPr>
              <a:t>2.用VAG1527测量读写线圈信号；</a:t>
            </a: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ea typeface="宋体" panose="02010600030101010101" pitchFamily="2" charset="-122"/>
                <a:sym typeface="Arial" panose="020B0604020202020204" pitchFamily="34" charset="0"/>
              </a:rPr>
              <a:t>3.测出读写线圈的信号波形；</a:t>
            </a: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ea typeface="宋体" panose="02010600030101010101" pitchFamily="2" charset="-122"/>
                <a:sym typeface="Arial" panose="020B0604020202020204" pitchFamily="34" charset="0"/>
              </a:rPr>
              <a:t>4.拆下钥匙内的芯片，然后30秒内非正常启动，观察现象。</a:t>
            </a: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ea typeface="宋体" panose="02010600030101010101" pitchFamily="2" charset="-122"/>
                <a:sym typeface="Arial" panose="020B0604020202020204" pitchFamily="34" charset="0"/>
              </a:rPr>
              <a:t>5.先正常启动，然后30秒后非正常启动，观察现象。</a:t>
            </a:r>
            <a:endParaRPr lang="en-US" altLang="zh-CN" sz="2400" b="1" dirty="0"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ea typeface="宋体" panose="02010600030101010101" pitchFamily="2" charset="-122"/>
                <a:sym typeface="Arial" panose="020B0604020202020204" pitchFamily="34" charset="0"/>
              </a:rPr>
              <a:t>6.</a:t>
            </a:r>
            <a:r>
              <a:rPr lang="zh-CN" altLang="en-US" sz="2400" b="1" dirty="0">
                <a:ea typeface="宋体" panose="02010600030101010101" pitchFamily="2" charset="-122"/>
                <a:sym typeface="Arial" panose="020B0604020202020204" pitchFamily="34" charset="0"/>
              </a:rPr>
              <a:t>用诊断仪读取发动机内的车辆底盘号和放到识别码。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endParaRPr lang="zh-CN" altLang="en-US" sz="2400" dirty="0"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095AA28C-ACDE-4B3D-9A38-75187F1F44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331" y="1629420"/>
            <a:ext cx="9189720" cy="604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342900" indent="-342900" fontAlgn="base"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rgbClr val="000000"/>
                </a:solidFill>
                <a:latin typeface="+mn-lt"/>
                <a:ea typeface="+mn-ea"/>
              </a:rPr>
              <a:t>在车上测量识读线圈</a:t>
            </a:r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1635D809-01FB-4D62-9D9F-3DBF32E8598A}"/>
              </a:ext>
            </a:extLst>
          </p:cNvPr>
          <p:cNvSpPr txBox="1">
            <a:spLocks/>
          </p:cNvSpPr>
          <p:nvPr/>
        </p:nvSpPr>
        <p:spPr>
          <a:xfrm>
            <a:off x="497331" y="995234"/>
            <a:ext cx="3896875" cy="68253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cs typeface="Arial" charset="0"/>
                <a:sym typeface="Arial" charset="0"/>
              </a:rPr>
              <a:t>第三代防盗锁止系统</a:t>
            </a:r>
            <a:endParaRPr lang="de-DE" altLang="zh-CN" dirty="0">
              <a:solidFill>
                <a:srgbClr val="000000"/>
              </a:solidFill>
              <a:cs typeface="Arial" charset="0"/>
              <a:sym typeface="Arial" charset="0"/>
            </a:endParaRP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44BF5944-204A-467A-96A5-340479175D79}"/>
              </a:ext>
            </a:extLst>
          </p:cNvPr>
          <p:cNvSpPr txBox="1">
            <a:spLocks/>
          </p:cNvSpPr>
          <p:nvPr/>
        </p:nvSpPr>
        <p:spPr>
          <a:xfrm>
            <a:off x="497331" y="102019"/>
            <a:ext cx="10273450" cy="637122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defTabSz="914377"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rgbClr val="B6000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defRPr>
            </a:lvl1pPr>
          </a:lstStyle>
          <a:p>
            <a:r>
              <a:rPr lang="zh-CN" altLang="en-US" dirty="0"/>
              <a:t>任务</a:t>
            </a:r>
            <a:r>
              <a:rPr lang="en-US" altLang="zh-CN" dirty="0"/>
              <a:t>2.2</a:t>
            </a:r>
            <a:r>
              <a:rPr lang="zh-CN" altLang="en-US" dirty="0"/>
              <a:t>：大众车系二代和三代防盗系统的区别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BFEDB88-7CC3-4935-8286-188779219E9C}"/>
              </a:ext>
            </a:extLst>
          </p:cNvPr>
          <p:cNvSpPr txBox="1"/>
          <p:nvPr/>
        </p:nvSpPr>
        <p:spPr>
          <a:xfrm>
            <a:off x="3419475" y="1809750"/>
            <a:ext cx="45434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三、防盗锁止系统</a:t>
            </a:r>
          </a:p>
        </p:txBody>
      </p:sp>
      <p:graphicFrame>
        <p:nvGraphicFramePr>
          <p:cNvPr id="4" name="图示 3">
            <a:extLst>
              <a:ext uri="{FF2B5EF4-FFF2-40B4-BE49-F238E27FC236}">
                <a16:creationId xmlns:a16="http://schemas.microsoft.com/office/drawing/2014/main" id="{035373AF-D35A-475B-9E78-3BC785E52C7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95342127"/>
              </p:ext>
            </p:extLst>
          </p:nvPr>
        </p:nvGraphicFramePr>
        <p:xfrm>
          <a:off x="2868612" y="3200400"/>
          <a:ext cx="5645150" cy="30903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1">
            <a:extLst>
              <a:ext uri="{FF2B5EF4-FFF2-40B4-BE49-F238E27FC236}">
                <a16:creationId xmlns:a16="http://schemas.microsoft.com/office/drawing/2014/main" id="{06EF5E44-CEBC-491E-B9E8-DB9CA94B4B43}"/>
              </a:ext>
            </a:extLst>
          </p:cNvPr>
          <p:cNvSpPr txBox="1">
            <a:spLocks/>
          </p:cNvSpPr>
          <p:nvPr/>
        </p:nvSpPr>
        <p:spPr>
          <a:xfrm>
            <a:off x="484974" y="99687"/>
            <a:ext cx="10273450" cy="637122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defTabSz="914377"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rgbClr val="B6000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defRPr>
            </a:lvl1pPr>
          </a:lstStyle>
          <a:p>
            <a:r>
              <a:rPr lang="zh-CN" altLang="en-US" dirty="0"/>
              <a:t>任务</a:t>
            </a:r>
            <a:r>
              <a:rPr lang="en-US" altLang="zh-CN" dirty="0"/>
              <a:t>2.3</a:t>
            </a:r>
            <a:r>
              <a:rPr lang="zh-CN" altLang="en-US" dirty="0"/>
              <a:t>：大众车系第四代防盗系统故障诊断</a:t>
            </a:r>
          </a:p>
        </p:txBody>
      </p:sp>
    </p:spTree>
    <p:extLst>
      <p:ext uri="{BB962C8B-B14F-4D97-AF65-F5344CB8AC3E}">
        <p14:creationId xmlns:p14="http://schemas.microsoft.com/office/powerpoint/2010/main" val="36444245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1B42D59E-0E52-44F6-901C-0C047CFD3160}"/>
              </a:ext>
            </a:extLst>
          </p:cNvPr>
          <p:cNvSpPr txBox="1">
            <a:spLocks/>
          </p:cNvSpPr>
          <p:nvPr/>
        </p:nvSpPr>
        <p:spPr>
          <a:xfrm>
            <a:off x="497331" y="1021105"/>
            <a:ext cx="3896875" cy="68253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cs typeface="Arial" charset="0"/>
                <a:sym typeface="Arial" charset="0"/>
              </a:rPr>
              <a:t>第四代防盗锁止系统</a:t>
            </a:r>
            <a:endParaRPr lang="de-DE" altLang="zh-CN" dirty="0">
              <a:solidFill>
                <a:srgbClr val="000000"/>
              </a:solidFill>
              <a:cs typeface="Arial" charset="0"/>
              <a:sym typeface="Arial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4515304-6603-46E8-BCF2-7FEC02388B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432" y="1613215"/>
            <a:ext cx="9513905" cy="5146311"/>
          </a:xfrm>
          <a:prstGeom prst="rect">
            <a:avLst/>
          </a:prstGeom>
        </p:spPr>
      </p:pic>
      <p:sp>
        <p:nvSpPr>
          <p:cNvPr id="6" name="标题 1">
            <a:extLst>
              <a:ext uri="{FF2B5EF4-FFF2-40B4-BE49-F238E27FC236}">
                <a16:creationId xmlns:a16="http://schemas.microsoft.com/office/drawing/2014/main" id="{3ACF6A43-F2AB-45A5-821D-DFE20E7729C3}"/>
              </a:ext>
            </a:extLst>
          </p:cNvPr>
          <p:cNvSpPr txBox="1">
            <a:spLocks/>
          </p:cNvSpPr>
          <p:nvPr/>
        </p:nvSpPr>
        <p:spPr>
          <a:xfrm>
            <a:off x="497331" y="102019"/>
            <a:ext cx="10273450" cy="637122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defTabSz="914377"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rgbClr val="B6000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defRPr>
            </a:lvl1pPr>
          </a:lstStyle>
          <a:p>
            <a:r>
              <a:rPr lang="zh-CN" altLang="en-US" dirty="0"/>
              <a:t>任务</a:t>
            </a:r>
            <a:r>
              <a:rPr lang="en-US" altLang="zh-CN" dirty="0"/>
              <a:t>2.3</a:t>
            </a:r>
            <a:r>
              <a:rPr lang="zh-CN" altLang="en-US" dirty="0"/>
              <a:t>：大众车系第四代防盗系统故障诊断</a:t>
            </a:r>
          </a:p>
        </p:txBody>
      </p:sp>
    </p:spTree>
    <p:extLst>
      <p:ext uri="{BB962C8B-B14F-4D97-AF65-F5344CB8AC3E}">
        <p14:creationId xmlns:p14="http://schemas.microsoft.com/office/powerpoint/2010/main" val="5198118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89B504A-0B65-4F68-8036-145B5FC69A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2400" y="1827211"/>
            <a:ext cx="9179317" cy="3852749"/>
          </a:xfrm>
          <a:prstGeom prst="rect">
            <a:avLst/>
          </a:prstGeom>
        </p:spPr>
      </p:pic>
      <p:sp>
        <p:nvSpPr>
          <p:cNvPr id="13" name="Titel 1">
            <a:extLst>
              <a:ext uri="{FF2B5EF4-FFF2-40B4-BE49-F238E27FC236}">
                <a16:creationId xmlns:a16="http://schemas.microsoft.com/office/drawing/2014/main" id="{C9FFF1DD-C231-46B4-A564-66A931876A18}"/>
              </a:ext>
            </a:extLst>
          </p:cNvPr>
          <p:cNvSpPr txBox="1">
            <a:spLocks/>
          </p:cNvSpPr>
          <p:nvPr/>
        </p:nvSpPr>
        <p:spPr>
          <a:xfrm>
            <a:off x="577300" y="941906"/>
            <a:ext cx="3896875" cy="68253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cs typeface="Arial" charset="0"/>
                <a:sym typeface="Arial" charset="0"/>
              </a:rPr>
              <a:t>第四代防盗锁止系统</a:t>
            </a:r>
            <a:endParaRPr lang="de-DE" altLang="zh-CN" dirty="0">
              <a:solidFill>
                <a:srgbClr val="000000"/>
              </a:solidFill>
              <a:cs typeface="Arial" charset="0"/>
              <a:sym typeface="Arial" charset="0"/>
            </a:endParaRP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351B5933-17FE-42B8-928A-0827D75FFF66}"/>
              </a:ext>
            </a:extLst>
          </p:cNvPr>
          <p:cNvSpPr txBox="1">
            <a:spLocks/>
          </p:cNvSpPr>
          <p:nvPr/>
        </p:nvSpPr>
        <p:spPr>
          <a:xfrm>
            <a:off x="497331" y="102019"/>
            <a:ext cx="10273450" cy="637122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defTabSz="914377"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rgbClr val="B6000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defRPr>
            </a:lvl1pPr>
          </a:lstStyle>
          <a:p>
            <a:r>
              <a:rPr lang="zh-CN" altLang="en-US" dirty="0"/>
              <a:t>任务</a:t>
            </a:r>
            <a:r>
              <a:rPr lang="en-US" altLang="zh-CN" dirty="0"/>
              <a:t>2.3</a:t>
            </a:r>
            <a:r>
              <a:rPr lang="zh-CN" altLang="en-US" dirty="0"/>
              <a:t>：大众车系第四代防盗系统故障诊断</a:t>
            </a:r>
          </a:p>
        </p:txBody>
      </p:sp>
    </p:spTree>
    <p:extLst>
      <p:ext uri="{BB962C8B-B14F-4D97-AF65-F5344CB8AC3E}">
        <p14:creationId xmlns:p14="http://schemas.microsoft.com/office/powerpoint/2010/main" val="41838940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F665130F-22CA-4576-BA37-4935BAF2FD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1632" y="1875324"/>
            <a:ext cx="8916644" cy="4401164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79CE0EAE-AB90-4021-BD13-1C57B6CB4320}"/>
              </a:ext>
            </a:extLst>
          </p:cNvPr>
          <p:cNvSpPr txBox="1">
            <a:spLocks/>
          </p:cNvSpPr>
          <p:nvPr/>
        </p:nvSpPr>
        <p:spPr>
          <a:xfrm>
            <a:off x="593775" y="965963"/>
            <a:ext cx="3896875" cy="68253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cs typeface="Arial" charset="0"/>
                <a:sym typeface="Arial" charset="0"/>
              </a:rPr>
              <a:t>第四代防盗锁止系统</a:t>
            </a:r>
            <a:endParaRPr lang="de-DE" altLang="zh-CN" dirty="0">
              <a:solidFill>
                <a:srgbClr val="000000"/>
              </a:solidFill>
              <a:cs typeface="Arial" charset="0"/>
              <a:sym typeface="Arial" charset="0"/>
            </a:endParaRP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CFF79543-D766-46C3-9A21-34B2BEA96491}"/>
              </a:ext>
            </a:extLst>
          </p:cNvPr>
          <p:cNvSpPr txBox="1">
            <a:spLocks/>
          </p:cNvSpPr>
          <p:nvPr/>
        </p:nvSpPr>
        <p:spPr>
          <a:xfrm>
            <a:off x="497331" y="102019"/>
            <a:ext cx="10273450" cy="637122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defTabSz="914377"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rgbClr val="B6000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defRPr>
            </a:lvl1pPr>
          </a:lstStyle>
          <a:p>
            <a:r>
              <a:rPr lang="zh-CN" altLang="en-US" dirty="0"/>
              <a:t>任务</a:t>
            </a:r>
            <a:r>
              <a:rPr lang="en-US" altLang="zh-CN" dirty="0"/>
              <a:t>2.3</a:t>
            </a:r>
            <a:r>
              <a:rPr lang="zh-CN" altLang="en-US" dirty="0"/>
              <a:t>：大众车系第四代防盗系统故障诊断</a:t>
            </a:r>
          </a:p>
        </p:txBody>
      </p:sp>
    </p:spTree>
    <p:extLst>
      <p:ext uri="{BB962C8B-B14F-4D97-AF65-F5344CB8AC3E}">
        <p14:creationId xmlns:p14="http://schemas.microsoft.com/office/powerpoint/2010/main" val="29598164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5430033-4C53-418D-84A9-4EF8941F08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215" y="786396"/>
            <a:ext cx="12192000" cy="6122404"/>
          </a:xfrm>
          <a:prstGeom prst="rect">
            <a:avLst/>
          </a:prstGeom>
        </p:spPr>
      </p:pic>
      <p:sp>
        <p:nvSpPr>
          <p:cNvPr id="4" name="标题 1">
            <a:extLst>
              <a:ext uri="{FF2B5EF4-FFF2-40B4-BE49-F238E27FC236}">
                <a16:creationId xmlns:a16="http://schemas.microsoft.com/office/drawing/2014/main" id="{AA126F1C-EDFF-4631-990D-223BDF6D6BA5}"/>
              </a:ext>
            </a:extLst>
          </p:cNvPr>
          <p:cNvSpPr txBox="1">
            <a:spLocks/>
          </p:cNvSpPr>
          <p:nvPr/>
        </p:nvSpPr>
        <p:spPr>
          <a:xfrm>
            <a:off x="497331" y="102019"/>
            <a:ext cx="10273450" cy="637122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defTabSz="914377"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rgbClr val="B6000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defRPr>
            </a:lvl1pPr>
          </a:lstStyle>
          <a:p>
            <a:r>
              <a:rPr lang="zh-CN" altLang="en-US" dirty="0"/>
              <a:t>任务</a:t>
            </a:r>
            <a:r>
              <a:rPr lang="en-US" altLang="zh-CN" dirty="0"/>
              <a:t>2.3</a:t>
            </a:r>
            <a:r>
              <a:rPr lang="zh-CN" altLang="en-US" dirty="0"/>
              <a:t>：大众车系第四代防盗系统故障诊断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032348B-CAB8-4636-BF47-C2B5BB74E3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8757" y="1308058"/>
            <a:ext cx="9028727" cy="5451468"/>
          </a:xfrm>
          <a:prstGeom prst="rect">
            <a:avLst/>
          </a:prstGeom>
        </p:spPr>
      </p:pic>
      <p:sp>
        <p:nvSpPr>
          <p:cNvPr id="79" name="Titel 1">
            <a:extLst>
              <a:ext uri="{FF2B5EF4-FFF2-40B4-BE49-F238E27FC236}">
                <a16:creationId xmlns:a16="http://schemas.microsoft.com/office/drawing/2014/main" id="{999E65C2-4497-4477-8A2C-A221E9D1A414}"/>
              </a:ext>
            </a:extLst>
          </p:cNvPr>
          <p:cNvSpPr txBox="1">
            <a:spLocks/>
          </p:cNvSpPr>
          <p:nvPr/>
        </p:nvSpPr>
        <p:spPr>
          <a:xfrm>
            <a:off x="404305" y="966788"/>
            <a:ext cx="3896875" cy="68253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cs typeface="Arial" charset="0"/>
                <a:sym typeface="Arial" charset="0"/>
              </a:rPr>
              <a:t>第四代防盗锁止系统</a:t>
            </a:r>
            <a:endParaRPr lang="de-DE" altLang="zh-CN" dirty="0">
              <a:solidFill>
                <a:srgbClr val="000000"/>
              </a:solidFill>
              <a:cs typeface="Arial" charset="0"/>
              <a:sym typeface="Arial" charset="0"/>
            </a:endParaRPr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005D180D-3EA7-4A66-ABBE-0C7E8789A258}"/>
              </a:ext>
            </a:extLst>
          </p:cNvPr>
          <p:cNvSpPr txBox="1">
            <a:spLocks/>
          </p:cNvSpPr>
          <p:nvPr/>
        </p:nvSpPr>
        <p:spPr>
          <a:xfrm>
            <a:off x="497331" y="102019"/>
            <a:ext cx="10273450" cy="637122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defTabSz="914377"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rgbClr val="B6000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defRPr>
            </a:lvl1pPr>
          </a:lstStyle>
          <a:p>
            <a:r>
              <a:rPr lang="zh-CN" altLang="en-US" dirty="0"/>
              <a:t>任务</a:t>
            </a:r>
            <a:r>
              <a:rPr lang="en-US" altLang="zh-CN" dirty="0"/>
              <a:t>2.3</a:t>
            </a:r>
            <a:r>
              <a:rPr lang="zh-CN" altLang="en-US" dirty="0"/>
              <a:t>：大众车系第四代防盗系统故障诊断</a:t>
            </a:r>
          </a:p>
        </p:txBody>
      </p:sp>
    </p:spTree>
    <p:extLst>
      <p:ext uri="{BB962C8B-B14F-4D97-AF65-F5344CB8AC3E}">
        <p14:creationId xmlns:p14="http://schemas.microsoft.com/office/powerpoint/2010/main" val="19913451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el 1">
            <a:extLst>
              <a:ext uri="{FF2B5EF4-FFF2-40B4-BE49-F238E27FC236}">
                <a16:creationId xmlns:a16="http://schemas.microsoft.com/office/drawing/2014/main" id="{ACCB24B1-EAFA-40D3-920A-33B043A1100B}"/>
              </a:ext>
            </a:extLst>
          </p:cNvPr>
          <p:cNvSpPr txBox="1">
            <a:spLocks/>
          </p:cNvSpPr>
          <p:nvPr/>
        </p:nvSpPr>
        <p:spPr>
          <a:xfrm>
            <a:off x="497331" y="938726"/>
            <a:ext cx="3896875" cy="68253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cs typeface="Arial" charset="0"/>
                <a:sym typeface="Arial" charset="0"/>
              </a:rPr>
              <a:t>第四代防盗锁止系统</a:t>
            </a:r>
            <a:endParaRPr lang="de-DE" altLang="zh-CN" dirty="0">
              <a:solidFill>
                <a:srgbClr val="000000"/>
              </a:solidFill>
              <a:cs typeface="Arial" charset="0"/>
              <a:sym typeface="Arial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1714B39-55BA-4E74-A897-B0D908FEF9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714" y="1871479"/>
            <a:ext cx="5824758" cy="352738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6700EA7-9E8C-4252-8F11-153044168B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2855" y="740099"/>
            <a:ext cx="4637903" cy="6117901"/>
          </a:xfrm>
          <a:prstGeom prst="rect">
            <a:avLst/>
          </a:prstGeom>
        </p:spPr>
      </p:pic>
      <p:sp>
        <p:nvSpPr>
          <p:cNvPr id="7" name="标题 1">
            <a:extLst>
              <a:ext uri="{FF2B5EF4-FFF2-40B4-BE49-F238E27FC236}">
                <a16:creationId xmlns:a16="http://schemas.microsoft.com/office/drawing/2014/main" id="{54E7ACF8-02E6-48C5-A433-CCA6F2AD1541}"/>
              </a:ext>
            </a:extLst>
          </p:cNvPr>
          <p:cNvSpPr txBox="1">
            <a:spLocks/>
          </p:cNvSpPr>
          <p:nvPr/>
        </p:nvSpPr>
        <p:spPr>
          <a:xfrm>
            <a:off x="497331" y="102019"/>
            <a:ext cx="10273450" cy="637122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defTabSz="914377"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rgbClr val="B6000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defRPr>
            </a:lvl1pPr>
          </a:lstStyle>
          <a:p>
            <a:r>
              <a:rPr lang="zh-CN" altLang="en-US" dirty="0"/>
              <a:t>任务</a:t>
            </a:r>
            <a:r>
              <a:rPr lang="en-US" altLang="zh-CN" dirty="0"/>
              <a:t>2.3</a:t>
            </a:r>
            <a:r>
              <a:rPr lang="zh-CN" altLang="en-US" dirty="0"/>
              <a:t>：大众车系第四代防盗系统故障诊断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C41441E-4E82-4D4C-A939-6A20CE8E04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0555" y="1405302"/>
            <a:ext cx="9690890" cy="5350679"/>
          </a:xfrm>
          <a:prstGeom prst="rect">
            <a:avLst/>
          </a:prstGeom>
        </p:spPr>
      </p:pic>
      <p:sp>
        <p:nvSpPr>
          <p:cNvPr id="64517" name="Rectangle 66">
            <a:extLst>
              <a:ext uri="{FF2B5EF4-FFF2-40B4-BE49-F238E27FC236}">
                <a16:creationId xmlns:a16="http://schemas.microsoft.com/office/drawing/2014/main" id="{DA074117-1DF8-466B-AF2D-90A4FBF56C3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379073" y="1175909"/>
            <a:ext cx="2433319" cy="458787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dirty="0">
                <a:ea typeface="宋体" panose="02010600030101010101" pitchFamily="2" charset="-122"/>
              </a:rPr>
              <a:t>ESL</a:t>
            </a:r>
            <a:r>
              <a:rPr lang="zh-CN" altLang="en-US" dirty="0">
                <a:ea typeface="宋体" panose="02010600030101010101" pitchFamily="2" charset="-122"/>
              </a:rPr>
              <a:t>锁止条件</a:t>
            </a:r>
            <a:endParaRPr lang="de-DE" altLang="zh-CN" dirty="0">
              <a:ea typeface="宋体" panose="02010600030101010101" pitchFamily="2" charset="-122"/>
            </a:endParaRPr>
          </a:p>
        </p:txBody>
      </p:sp>
      <p:sp>
        <p:nvSpPr>
          <p:cNvPr id="55" name="Titel 1">
            <a:extLst>
              <a:ext uri="{FF2B5EF4-FFF2-40B4-BE49-F238E27FC236}">
                <a16:creationId xmlns:a16="http://schemas.microsoft.com/office/drawing/2014/main" id="{209745A1-BCF3-4158-8C0B-A6F50D8501ED}"/>
              </a:ext>
            </a:extLst>
          </p:cNvPr>
          <p:cNvSpPr txBox="1">
            <a:spLocks/>
          </p:cNvSpPr>
          <p:nvPr/>
        </p:nvSpPr>
        <p:spPr>
          <a:xfrm>
            <a:off x="379608" y="952157"/>
            <a:ext cx="3896875" cy="68253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cs typeface="Arial" charset="0"/>
                <a:sym typeface="Arial" charset="0"/>
              </a:rPr>
              <a:t>第四代防盗锁止系统</a:t>
            </a:r>
            <a:endParaRPr lang="de-DE" altLang="zh-CN" dirty="0">
              <a:solidFill>
                <a:srgbClr val="000000"/>
              </a:solidFill>
              <a:cs typeface="Arial" charset="0"/>
              <a:sym typeface="Arial" charset="0"/>
            </a:endParaRP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DA3AF8D7-45E1-4536-B462-A6422FF1C3CF}"/>
              </a:ext>
            </a:extLst>
          </p:cNvPr>
          <p:cNvSpPr txBox="1">
            <a:spLocks/>
          </p:cNvSpPr>
          <p:nvPr/>
        </p:nvSpPr>
        <p:spPr>
          <a:xfrm>
            <a:off x="497331" y="102019"/>
            <a:ext cx="10273450" cy="637122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defTabSz="914377"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rgbClr val="B6000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defRPr>
            </a:lvl1pPr>
          </a:lstStyle>
          <a:p>
            <a:r>
              <a:rPr lang="zh-CN" altLang="en-US" dirty="0"/>
              <a:t>任务</a:t>
            </a:r>
            <a:r>
              <a:rPr lang="en-US" altLang="zh-CN" dirty="0"/>
              <a:t>2.3</a:t>
            </a:r>
            <a:r>
              <a:rPr lang="zh-CN" altLang="en-US" dirty="0"/>
              <a:t>：大众车系第四代防盗系统故障诊断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63E5D2D-5040-4E13-8EE4-C1328A21B6A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647568" y="1405302"/>
            <a:ext cx="8707394" cy="5275584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6A534871-FE1E-4F22-A8BB-DA9D64A15591}"/>
              </a:ext>
            </a:extLst>
          </p:cNvPr>
          <p:cNvSpPr txBox="1">
            <a:spLocks/>
          </p:cNvSpPr>
          <p:nvPr/>
        </p:nvSpPr>
        <p:spPr>
          <a:xfrm>
            <a:off x="379608" y="952157"/>
            <a:ext cx="3896875" cy="68253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cs typeface="Arial" charset="0"/>
                <a:sym typeface="Arial" charset="0"/>
              </a:rPr>
              <a:t>第四代防盗锁止系统</a:t>
            </a:r>
            <a:endParaRPr lang="de-DE" altLang="zh-CN" dirty="0">
              <a:solidFill>
                <a:srgbClr val="000000"/>
              </a:solidFill>
              <a:cs typeface="Arial" charset="0"/>
              <a:sym typeface="Arial" charset="0"/>
            </a:endParaRPr>
          </a:p>
        </p:txBody>
      </p:sp>
      <p:sp>
        <p:nvSpPr>
          <p:cNvPr id="6" name="Rectangle 66">
            <a:extLst>
              <a:ext uri="{FF2B5EF4-FFF2-40B4-BE49-F238E27FC236}">
                <a16:creationId xmlns:a16="http://schemas.microsoft.com/office/drawing/2014/main" id="{D057D700-AB36-4E99-8695-BD361D7DF32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379073" y="1175909"/>
            <a:ext cx="2433319" cy="458787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dirty="0">
                <a:ea typeface="宋体" panose="02010600030101010101" pitchFamily="2" charset="-122"/>
              </a:rPr>
              <a:t>ESL</a:t>
            </a:r>
            <a:r>
              <a:rPr lang="zh-CN" altLang="en-US" dirty="0">
                <a:ea typeface="宋体" panose="02010600030101010101" pitchFamily="2" charset="-122"/>
              </a:rPr>
              <a:t>锁止过程</a:t>
            </a:r>
            <a:endParaRPr lang="de-DE" altLang="zh-CN" dirty="0">
              <a:ea typeface="宋体" panose="02010600030101010101" pitchFamily="2" charset="-122"/>
            </a:endParaRPr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9975EBAE-46F7-4D2C-984B-5462D9CE607D}"/>
              </a:ext>
            </a:extLst>
          </p:cNvPr>
          <p:cNvSpPr txBox="1">
            <a:spLocks/>
          </p:cNvSpPr>
          <p:nvPr/>
        </p:nvSpPr>
        <p:spPr>
          <a:xfrm>
            <a:off x="497331" y="102019"/>
            <a:ext cx="10273450" cy="637122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defTabSz="914377"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rgbClr val="B6000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defRPr>
            </a:lvl1pPr>
          </a:lstStyle>
          <a:p>
            <a:r>
              <a:rPr lang="zh-CN" altLang="en-US" dirty="0"/>
              <a:t>任务</a:t>
            </a:r>
            <a:r>
              <a:rPr lang="en-US" altLang="zh-CN" dirty="0"/>
              <a:t>2.3</a:t>
            </a:r>
            <a:r>
              <a:rPr lang="zh-CN" altLang="en-US" dirty="0"/>
              <a:t>：大众车系第四代防盗系统故障诊断</a:t>
            </a:r>
          </a:p>
        </p:txBody>
      </p:sp>
    </p:spTree>
    <p:extLst>
      <p:ext uri="{BB962C8B-B14F-4D97-AF65-F5344CB8AC3E}">
        <p14:creationId xmlns:p14="http://schemas.microsoft.com/office/powerpoint/2010/main" val="39351153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>
            <a:extLst>
              <a:ext uri="{FF2B5EF4-FFF2-40B4-BE49-F238E27FC236}">
                <a16:creationId xmlns:a16="http://schemas.microsoft.com/office/drawing/2014/main" id="{88E95CB0-4544-49B5-B70C-55E17CCE8FD3}"/>
              </a:ext>
            </a:extLst>
          </p:cNvPr>
          <p:cNvSpPr txBox="1">
            <a:spLocks/>
          </p:cNvSpPr>
          <p:nvPr/>
        </p:nvSpPr>
        <p:spPr>
          <a:xfrm>
            <a:off x="309489" y="98474"/>
            <a:ext cx="9179316" cy="637122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defTabSz="914377"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rgbClr val="B6000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defRPr>
            </a:lvl1pPr>
          </a:lstStyle>
          <a:p>
            <a:r>
              <a:rPr lang="zh-CN" altLang="en-US" dirty="0"/>
              <a:t>任务</a:t>
            </a:r>
            <a:r>
              <a:rPr lang="en-US" altLang="zh-CN" dirty="0"/>
              <a:t>2.1</a:t>
            </a:r>
            <a:r>
              <a:rPr lang="zh-CN" altLang="en-US" dirty="0"/>
              <a:t>：认识防盗警报系统</a:t>
            </a: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73F1D3F4-85CC-49FF-896E-8397EE39D6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219" y="987641"/>
            <a:ext cx="9189720" cy="604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B6000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en-US" altLang="zh-CN" sz="24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1.</a:t>
            </a:r>
            <a:r>
              <a:rPr lang="zh-CN" altLang="en-US" sz="24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请大家讨论和车辆安全相关的方法和途径。</a:t>
            </a:r>
            <a:br>
              <a:rPr lang="zh-CN" altLang="en-US" sz="24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</a:br>
            <a:endParaRPr lang="zh-CN" altLang="en-US" sz="2400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9" name="Picture 5">
            <a:extLst>
              <a:ext uri="{FF2B5EF4-FFF2-40B4-BE49-F238E27FC236}">
                <a16:creationId xmlns:a16="http://schemas.microsoft.com/office/drawing/2014/main" id="{F48E59FA-FF92-48DC-850B-3A2F90F26F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5588" y="1625306"/>
            <a:ext cx="2004925" cy="1613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6">
            <a:extLst>
              <a:ext uri="{FF2B5EF4-FFF2-40B4-BE49-F238E27FC236}">
                <a16:creationId xmlns:a16="http://schemas.microsoft.com/office/drawing/2014/main" id="{A2C401FF-BCE3-47C0-82BB-FB5C3EA208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0" r="26169" b="12070"/>
          <a:stretch>
            <a:fillRect/>
          </a:stretch>
        </p:blipFill>
        <p:spPr bwMode="auto">
          <a:xfrm>
            <a:off x="9151624" y="4128534"/>
            <a:ext cx="867367" cy="1470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8">
            <a:extLst>
              <a:ext uri="{FF2B5EF4-FFF2-40B4-BE49-F238E27FC236}">
                <a16:creationId xmlns:a16="http://schemas.microsoft.com/office/drawing/2014/main" id="{F3C92932-5BA3-4448-A25F-9A127E9962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1889" y="4387054"/>
            <a:ext cx="1507428" cy="1042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54E34E8F-0276-4DB4-A7E6-4E2C3BE9BAA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08824" y="1625306"/>
            <a:ext cx="1583176" cy="167845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B532F5A-1446-4C69-93D4-FFADBEC0071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9967" y="1579754"/>
            <a:ext cx="7897967" cy="133103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E44537FA-DCBF-4E1F-89AD-C4E5C893480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4177" y="2982055"/>
            <a:ext cx="7873758" cy="1314701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6246226A-A07D-4778-A993-8418C40C649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2072" y="4406893"/>
            <a:ext cx="7897967" cy="1534711"/>
          </a:xfrm>
          <a:prstGeom prst="rect">
            <a:avLst/>
          </a:prstGeo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A3D19DF2-3EB7-40BD-9F04-CE1574C18BCD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2715907" y="1087395"/>
            <a:ext cx="7713195" cy="5614917"/>
          </a:xfrm>
          <a:prstGeom prst="rect">
            <a:avLst/>
          </a:prstGeom>
        </p:spPr>
      </p:pic>
      <p:sp>
        <p:nvSpPr>
          <p:cNvPr id="3076" name="Titel 1"/>
          <p:cNvSpPr>
            <a:spLocks noGrp="1"/>
          </p:cNvSpPr>
          <p:nvPr>
            <p:ph type="title"/>
          </p:nvPr>
        </p:nvSpPr>
        <p:spPr>
          <a:xfrm>
            <a:off x="626558" y="1008365"/>
            <a:ext cx="3896875" cy="682539"/>
          </a:xfrm>
        </p:spPr>
        <p:txBody>
          <a:bodyPr/>
          <a:lstStyle/>
          <a:p>
            <a:pPr eaLnBrk="1" hangingPunct="1"/>
            <a:r>
              <a:rPr lang="zh-CN" altLang="en-US" dirty="0">
                <a:solidFill>
                  <a:srgbClr val="000000"/>
                </a:solidFill>
                <a:cs typeface="Arial" charset="0"/>
                <a:sym typeface="Arial" charset="0"/>
              </a:rPr>
              <a:t>第五代防盗锁止系统</a:t>
            </a:r>
            <a:endParaRPr lang="de-DE" altLang="zh-CN" dirty="0">
              <a:solidFill>
                <a:srgbClr val="000000"/>
              </a:solidFill>
              <a:cs typeface="Arial" charset="0"/>
              <a:sym typeface="Arial" charset="0"/>
            </a:endParaRPr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720B1AA0-721B-486B-846E-B74545856B24}"/>
              </a:ext>
            </a:extLst>
          </p:cNvPr>
          <p:cNvSpPr txBox="1">
            <a:spLocks/>
          </p:cNvSpPr>
          <p:nvPr/>
        </p:nvSpPr>
        <p:spPr>
          <a:xfrm>
            <a:off x="497331" y="102019"/>
            <a:ext cx="10273450" cy="637122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defTabSz="914377"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rgbClr val="B6000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defRPr>
            </a:lvl1pPr>
          </a:lstStyle>
          <a:p>
            <a:r>
              <a:rPr lang="zh-CN" altLang="en-US" dirty="0"/>
              <a:t>任务</a:t>
            </a:r>
            <a:r>
              <a:rPr lang="en-US" altLang="zh-CN" dirty="0"/>
              <a:t>2.3</a:t>
            </a:r>
            <a:r>
              <a:rPr lang="zh-CN" altLang="en-US" dirty="0"/>
              <a:t>：大众车系第四代防盗系统故障诊断</a:t>
            </a:r>
          </a:p>
        </p:txBody>
      </p:sp>
    </p:spTree>
    <p:extLst>
      <p:ext uri="{BB962C8B-B14F-4D97-AF65-F5344CB8AC3E}">
        <p14:creationId xmlns:p14="http://schemas.microsoft.com/office/powerpoint/2010/main" val="2164528020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《</a:t>
            </a:r>
            <a:r>
              <a:rPr kumimoji="1" lang="zh-CN" altLang="en-US" dirty="0"/>
              <a:t>汽车车身电子技术</a:t>
            </a:r>
            <a:r>
              <a:rPr kumimoji="1" lang="en-US" altLang="zh-CN" dirty="0"/>
              <a:t>》</a:t>
            </a:r>
            <a:endParaRPr kumimoji="1"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D36DAC3-A85D-431E-85DD-B22345BBD9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99085" y="988348"/>
            <a:ext cx="9189720" cy="6048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dirty="0"/>
              <a:t>防盗分为四个部分：</a:t>
            </a: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64223149-38BA-4881-A224-195A320D43EB}"/>
              </a:ext>
            </a:extLst>
          </p:cNvPr>
          <p:cNvSpPr/>
          <p:nvPr/>
        </p:nvSpPr>
        <p:spPr>
          <a:xfrm>
            <a:off x="4470966" y="1642366"/>
            <a:ext cx="6761496" cy="870021"/>
          </a:xfrm>
          <a:custGeom>
            <a:avLst/>
            <a:gdLst>
              <a:gd name="connsiteX0" fmla="*/ 145006 w 870020"/>
              <a:gd name="connsiteY0" fmla="*/ 0 h 6761495"/>
              <a:gd name="connsiteX1" fmla="*/ 725014 w 870020"/>
              <a:gd name="connsiteY1" fmla="*/ 0 h 6761495"/>
              <a:gd name="connsiteX2" fmla="*/ 870020 w 870020"/>
              <a:gd name="connsiteY2" fmla="*/ 145006 h 6761495"/>
              <a:gd name="connsiteX3" fmla="*/ 870020 w 870020"/>
              <a:gd name="connsiteY3" fmla="*/ 6761495 h 6761495"/>
              <a:gd name="connsiteX4" fmla="*/ 870020 w 870020"/>
              <a:gd name="connsiteY4" fmla="*/ 6761495 h 6761495"/>
              <a:gd name="connsiteX5" fmla="*/ 0 w 870020"/>
              <a:gd name="connsiteY5" fmla="*/ 6761495 h 6761495"/>
              <a:gd name="connsiteX6" fmla="*/ 0 w 870020"/>
              <a:gd name="connsiteY6" fmla="*/ 6761495 h 6761495"/>
              <a:gd name="connsiteX7" fmla="*/ 0 w 870020"/>
              <a:gd name="connsiteY7" fmla="*/ 145006 h 6761495"/>
              <a:gd name="connsiteX8" fmla="*/ 145006 w 870020"/>
              <a:gd name="connsiteY8" fmla="*/ 0 h 6761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70020" h="6761495">
                <a:moveTo>
                  <a:pt x="870020" y="1126939"/>
                </a:moveTo>
                <a:lnTo>
                  <a:pt x="870020" y="5634556"/>
                </a:lnTo>
                <a:cubicBezTo>
                  <a:pt x="870020" y="6256948"/>
                  <a:pt x="861666" y="6761491"/>
                  <a:pt x="851362" y="6761491"/>
                </a:cubicBezTo>
                <a:lnTo>
                  <a:pt x="0" y="6761491"/>
                </a:lnTo>
                <a:lnTo>
                  <a:pt x="0" y="6761491"/>
                </a:lnTo>
                <a:lnTo>
                  <a:pt x="0" y="4"/>
                </a:lnTo>
                <a:lnTo>
                  <a:pt x="0" y="4"/>
                </a:lnTo>
                <a:lnTo>
                  <a:pt x="851362" y="4"/>
                </a:lnTo>
                <a:cubicBezTo>
                  <a:pt x="861666" y="4"/>
                  <a:pt x="870020" y="504547"/>
                  <a:pt x="870020" y="1126939"/>
                </a:cubicBezTo>
                <a:close/>
              </a:path>
            </a:pathLst>
          </a:custGeom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3821" tIns="84381" rIns="126291" bIns="84382" numCol="1" spcCol="1270" anchor="ctr" anchorCtr="0">
            <a:noAutofit/>
          </a:bodyPr>
          <a:lstStyle/>
          <a:p>
            <a:pPr marL="228600" lvl="1" indent="-228600" algn="l" defTabSz="9779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zh-CN" altLang="en-US" sz="2200" b="0" kern="1200" dirty="0">
                <a:latin typeface="华文新魏" panose="02010800040101010101" pitchFamily="2" charset="-122"/>
                <a:ea typeface="华文新魏" panose="02010800040101010101" pitchFamily="2" charset="-122"/>
              </a:rPr>
              <a:t>防止非认可的人进入车辆，这个部分的防盗叫做</a:t>
            </a:r>
            <a:r>
              <a:rPr lang="zh-CN" altLang="en-US" sz="2200" b="0" kern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进入授权系统。</a:t>
            </a:r>
            <a:endParaRPr lang="zh-CN" altLang="en-US" sz="2200" kern="1200" dirty="0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801D0728-1A85-4824-93A9-8EB77F9DCA91}"/>
              </a:ext>
            </a:extLst>
          </p:cNvPr>
          <p:cNvSpPr/>
          <p:nvPr/>
        </p:nvSpPr>
        <p:spPr>
          <a:xfrm>
            <a:off x="667627" y="1533613"/>
            <a:ext cx="3803340" cy="1087526"/>
          </a:xfrm>
          <a:custGeom>
            <a:avLst/>
            <a:gdLst>
              <a:gd name="connsiteX0" fmla="*/ 0 w 3803340"/>
              <a:gd name="connsiteY0" fmla="*/ 181258 h 1087526"/>
              <a:gd name="connsiteX1" fmla="*/ 181258 w 3803340"/>
              <a:gd name="connsiteY1" fmla="*/ 0 h 1087526"/>
              <a:gd name="connsiteX2" fmla="*/ 3622082 w 3803340"/>
              <a:gd name="connsiteY2" fmla="*/ 0 h 1087526"/>
              <a:gd name="connsiteX3" fmla="*/ 3803340 w 3803340"/>
              <a:gd name="connsiteY3" fmla="*/ 181258 h 1087526"/>
              <a:gd name="connsiteX4" fmla="*/ 3803340 w 3803340"/>
              <a:gd name="connsiteY4" fmla="*/ 906268 h 1087526"/>
              <a:gd name="connsiteX5" fmla="*/ 3622082 w 3803340"/>
              <a:gd name="connsiteY5" fmla="*/ 1087526 h 1087526"/>
              <a:gd name="connsiteX6" fmla="*/ 181258 w 3803340"/>
              <a:gd name="connsiteY6" fmla="*/ 1087526 h 1087526"/>
              <a:gd name="connsiteX7" fmla="*/ 0 w 3803340"/>
              <a:gd name="connsiteY7" fmla="*/ 906268 h 1087526"/>
              <a:gd name="connsiteX8" fmla="*/ 0 w 3803340"/>
              <a:gd name="connsiteY8" fmla="*/ 181258 h 1087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03340" h="1087526">
                <a:moveTo>
                  <a:pt x="0" y="181258"/>
                </a:moveTo>
                <a:cubicBezTo>
                  <a:pt x="0" y="81152"/>
                  <a:pt x="81152" y="0"/>
                  <a:pt x="181258" y="0"/>
                </a:cubicBezTo>
                <a:lnTo>
                  <a:pt x="3622082" y="0"/>
                </a:lnTo>
                <a:cubicBezTo>
                  <a:pt x="3722188" y="0"/>
                  <a:pt x="3803340" y="81152"/>
                  <a:pt x="3803340" y="181258"/>
                </a:cubicBezTo>
                <a:lnTo>
                  <a:pt x="3803340" y="906268"/>
                </a:lnTo>
                <a:cubicBezTo>
                  <a:pt x="3803340" y="1006374"/>
                  <a:pt x="3722188" y="1087526"/>
                  <a:pt x="3622082" y="1087526"/>
                </a:cubicBezTo>
                <a:lnTo>
                  <a:pt x="181258" y="1087526"/>
                </a:lnTo>
                <a:cubicBezTo>
                  <a:pt x="81152" y="1087526"/>
                  <a:pt x="0" y="1006374"/>
                  <a:pt x="0" y="906268"/>
                </a:cubicBezTo>
                <a:lnTo>
                  <a:pt x="0" y="181258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729" tIns="136909" rIns="220729" bIns="136909" numCol="1" spcCol="1270" anchor="ctr" anchorCtr="0">
            <a:noAutofit/>
          </a:bodyPr>
          <a:lstStyle/>
          <a:p>
            <a:pPr marL="0" lvl="0" indent="0"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4400" b="0" kern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进入授权系统</a:t>
            </a:r>
            <a:endParaRPr lang="zh-CN" altLang="en-US" sz="4400" kern="1200" dirty="0">
              <a:solidFill>
                <a:schemeClr val="bg1"/>
              </a:solidFill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12726F12-A558-48A6-897A-33C69D5A9044}"/>
              </a:ext>
            </a:extLst>
          </p:cNvPr>
          <p:cNvSpPr/>
          <p:nvPr/>
        </p:nvSpPr>
        <p:spPr>
          <a:xfrm>
            <a:off x="4470966" y="2784269"/>
            <a:ext cx="6761496" cy="870021"/>
          </a:xfrm>
          <a:custGeom>
            <a:avLst/>
            <a:gdLst>
              <a:gd name="connsiteX0" fmla="*/ 145006 w 870020"/>
              <a:gd name="connsiteY0" fmla="*/ 0 h 6761495"/>
              <a:gd name="connsiteX1" fmla="*/ 725014 w 870020"/>
              <a:gd name="connsiteY1" fmla="*/ 0 h 6761495"/>
              <a:gd name="connsiteX2" fmla="*/ 870020 w 870020"/>
              <a:gd name="connsiteY2" fmla="*/ 145006 h 6761495"/>
              <a:gd name="connsiteX3" fmla="*/ 870020 w 870020"/>
              <a:gd name="connsiteY3" fmla="*/ 6761495 h 6761495"/>
              <a:gd name="connsiteX4" fmla="*/ 870020 w 870020"/>
              <a:gd name="connsiteY4" fmla="*/ 6761495 h 6761495"/>
              <a:gd name="connsiteX5" fmla="*/ 0 w 870020"/>
              <a:gd name="connsiteY5" fmla="*/ 6761495 h 6761495"/>
              <a:gd name="connsiteX6" fmla="*/ 0 w 870020"/>
              <a:gd name="connsiteY6" fmla="*/ 6761495 h 6761495"/>
              <a:gd name="connsiteX7" fmla="*/ 0 w 870020"/>
              <a:gd name="connsiteY7" fmla="*/ 145006 h 6761495"/>
              <a:gd name="connsiteX8" fmla="*/ 145006 w 870020"/>
              <a:gd name="connsiteY8" fmla="*/ 0 h 6761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70020" h="6761495">
                <a:moveTo>
                  <a:pt x="870020" y="1126939"/>
                </a:moveTo>
                <a:lnTo>
                  <a:pt x="870020" y="5634556"/>
                </a:lnTo>
                <a:cubicBezTo>
                  <a:pt x="870020" y="6256948"/>
                  <a:pt x="861666" y="6761491"/>
                  <a:pt x="851362" y="6761491"/>
                </a:cubicBezTo>
                <a:lnTo>
                  <a:pt x="0" y="6761491"/>
                </a:lnTo>
                <a:lnTo>
                  <a:pt x="0" y="6761491"/>
                </a:lnTo>
                <a:lnTo>
                  <a:pt x="0" y="4"/>
                </a:lnTo>
                <a:lnTo>
                  <a:pt x="0" y="4"/>
                </a:lnTo>
                <a:lnTo>
                  <a:pt x="851362" y="4"/>
                </a:lnTo>
                <a:cubicBezTo>
                  <a:pt x="861666" y="4"/>
                  <a:pt x="870020" y="504547"/>
                  <a:pt x="870020" y="1126939"/>
                </a:cubicBezTo>
                <a:close/>
              </a:path>
            </a:pathLst>
          </a:custGeom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3821" tIns="84381" rIns="126291" bIns="84382" numCol="1" spcCol="1270" anchor="ctr" anchorCtr="0">
            <a:noAutofit/>
          </a:bodyPr>
          <a:lstStyle/>
          <a:p>
            <a:pPr marL="228600" lvl="1" indent="-228600" algn="l" defTabSz="9779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zh-CN" altLang="en-US" sz="2200" b="0" kern="1200" dirty="0">
                <a:latin typeface="华文新魏" panose="02010800040101010101" pitchFamily="2" charset="-122"/>
                <a:ea typeface="华文新魏" panose="02010800040101010101" pitchFamily="2" charset="-122"/>
              </a:rPr>
              <a:t>防止非本车的钥匙或者使用复制等非法的钥匙来启动车辆，这个部分叫做</a:t>
            </a:r>
            <a:r>
              <a:rPr lang="zh-CN" altLang="en-US" sz="2200" b="0" kern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驾驶授权系统。</a:t>
            </a:r>
            <a:endParaRPr lang="zh-CN" altLang="en-US" sz="2200" kern="1200" dirty="0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58A2599B-B725-40B5-BFEA-007D8C71DB8F}"/>
              </a:ext>
            </a:extLst>
          </p:cNvPr>
          <p:cNvSpPr/>
          <p:nvPr/>
        </p:nvSpPr>
        <p:spPr>
          <a:xfrm>
            <a:off x="667627" y="2675515"/>
            <a:ext cx="3803340" cy="1087526"/>
          </a:xfrm>
          <a:custGeom>
            <a:avLst/>
            <a:gdLst>
              <a:gd name="connsiteX0" fmla="*/ 0 w 3803340"/>
              <a:gd name="connsiteY0" fmla="*/ 181258 h 1087526"/>
              <a:gd name="connsiteX1" fmla="*/ 181258 w 3803340"/>
              <a:gd name="connsiteY1" fmla="*/ 0 h 1087526"/>
              <a:gd name="connsiteX2" fmla="*/ 3622082 w 3803340"/>
              <a:gd name="connsiteY2" fmla="*/ 0 h 1087526"/>
              <a:gd name="connsiteX3" fmla="*/ 3803340 w 3803340"/>
              <a:gd name="connsiteY3" fmla="*/ 181258 h 1087526"/>
              <a:gd name="connsiteX4" fmla="*/ 3803340 w 3803340"/>
              <a:gd name="connsiteY4" fmla="*/ 906268 h 1087526"/>
              <a:gd name="connsiteX5" fmla="*/ 3622082 w 3803340"/>
              <a:gd name="connsiteY5" fmla="*/ 1087526 h 1087526"/>
              <a:gd name="connsiteX6" fmla="*/ 181258 w 3803340"/>
              <a:gd name="connsiteY6" fmla="*/ 1087526 h 1087526"/>
              <a:gd name="connsiteX7" fmla="*/ 0 w 3803340"/>
              <a:gd name="connsiteY7" fmla="*/ 906268 h 1087526"/>
              <a:gd name="connsiteX8" fmla="*/ 0 w 3803340"/>
              <a:gd name="connsiteY8" fmla="*/ 181258 h 1087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03340" h="1087526">
                <a:moveTo>
                  <a:pt x="0" y="181258"/>
                </a:moveTo>
                <a:cubicBezTo>
                  <a:pt x="0" y="81152"/>
                  <a:pt x="81152" y="0"/>
                  <a:pt x="181258" y="0"/>
                </a:cubicBezTo>
                <a:lnTo>
                  <a:pt x="3622082" y="0"/>
                </a:lnTo>
                <a:cubicBezTo>
                  <a:pt x="3722188" y="0"/>
                  <a:pt x="3803340" y="81152"/>
                  <a:pt x="3803340" y="181258"/>
                </a:cubicBezTo>
                <a:lnTo>
                  <a:pt x="3803340" y="906268"/>
                </a:lnTo>
                <a:cubicBezTo>
                  <a:pt x="3803340" y="1006374"/>
                  <a:pt x="3722188" y="1087526"/>
                  <a:pt x="3622082" y="1087526"/>
                </a:cubicBezTo>
                <a:lnTo>
                  <a:pt x="181258" y="1087526"/>
                </a:lnTo>
                <a:cubicBezTo>
                  <a:pt x="81152" y="1087526"/>
                  <a:pt x="0" y="1006374"/>
                  <a:pt x="0" y="906268"/>
                </a:cubicBezTo>
                <a:lnTo>
                  <a:pt x="0" y="181258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729" tIns="136909" rIns="220729" bIns="136909" numCol="1" spcCol="1270" anchor="ctr" anchorCtr="0">
            <a:noAutofit/>
          </a:bodyPr>
          <a:lstStyle/>
          <a:p>
            <a:pPr marL="0" lvl="0" indent="0"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4400" b="0" kern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驾驶授权系统</a:t>
            </a:r>
            <a:endParaRPr lang="zh-CN" altLang="en-US" sz="4400" kern="1200" dirty="0">
              <a:solidFill>
                <a:schemeClr val="bg1"/>
              </a:solidFill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180F6BD8-FE0A-4663-8DAA-0B95CEC2F861}"/>
              </a:ext>
            </a:extLst>
          </p:cNvPr>
          <p:cNvSpPr/>
          <p:nvPr/>
        </p:nvSpPr>
        <p:spPr>
          <a:xfrm>
            <a:off x="4470966" y="3926171"/>
            <a:ext cx="6761496" cy="870021"/>
          </a:xfrm>
          <a:custGeom>
            <a:avLst/>
            <a:gdLst>
              <a:gd name="connsiteX0" fmla="*/ 145006 w 870020"/>
              <a:gd name="connsiteY0" fmla="*/ 0 h 6761495"/>
              <a:gd name="connsiteX1" fmla="*/ 725014 w 870020"/>
              <a:gd name="connsiteY1" fmla="*/ 0 h 6761495"/>
              <a:gd name="connsiteX2" fmla="*/ 870020 w 870020"/>
              <a:gd name="connsiteY2" fmla="*/ 145006 h 6761495"/>
              <a:gd name="connsiteX3" fmla="*/ 870020 w 870020"/>
              <a:gd name="connsiteY3" fmla="*/ 6761495 h 6761495"/>
              <a:gd name="connsiteX4" fmla="*/ 870020 w 870020"/>
              <a:gd name="connsiteY4" fmla="*/ 6761495 h 6761495"/>
              <a:gd name="connsiteX5" fmla="*/ 0 w 870020"/>
              <a:gd name="connsiteY5" fmla="*/ 6761495 h 6761495"/>
              <a:gd name="connsiteX6" fmla="*/ 0 w 870020"/>
              <a:gd name="connsiteY6" fmla="*/ 6761495 h 6761495"/>
              <a:gd name="connsiteX7" fmla="*/ 0 w 870020"/>
              <a:gd name="connsiteY7" fmla="*/ 145006 h 6761495"/>
              <a:gd name="connsiteX8" fmla="*/ 145006 w 870020"/>
              <a:gd name="connsiteY8" fmla="*/ 0 h 6761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70020" h="6761495">
                <a:moveTo>
                  <a:pt x="870020" y="1126939"/>
                </a:moveTo>
                <a:lnTo>
                  <a:pt x="870020" y="5634556"/>
                </a:lnTo>
                <a:cubicBezTo>
                  <a:pt x="870020" y="6256948"/>
                  <a:pt x="861666" y="6761491"/>
                  <a:pt x="851362" y="6761491"/>
                </a:cubicBezTo>
                <a:lnTo>
                  <a:pt x="0" y="6761491"/>
                </a:lnTo>
                <a:lnTo>
                  <a:pt x="0" y="6761491"/>
                </a:lnTo>
                <a:lnTo>
                  <a:pt x="0" y="4"/>
                </a:lnTo>
                <a:lnTo>
                  <a:pt x="0" y="4"/>
                </a:lnTo>
                <a:lnTo>
                  <a:pt x="851362" y="4"/>
                </a:lnTo>
                <a:cubicBezTo>
                  <a:pt x="861666" y="4"/>
                  <a:pt x="870020" y="504547"/>
                  <a:pt x="870020" y="1126939"/>
                </a:cubicBezTo>
                <a:close/>
              </a:path>
            </a:pathLst>
          </a:custGeom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3821" tIns="84381" rIns="126291" bIns="84382" numCol="1" spcCol="1270" anchor="ctr" anchorCtr="0">
            <a:noAutofit/>
          </a:bodyPr>
          <a:lstStyle/>
          <a:p>
            <a:pPr marL="228600" lvl="1" indent="-228600" algn="l" defTabSz="9779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zh-CN" altLang="en-US" sz="2200" b="0" kern="1200" dirty="0">
                <a:latin typeface="华文新魏" panose="02010800040101010101" pitchFamily="2" charset="-122"/>
                <a:ea typeface="华文新魏" panose="02010800040101010101" pitchFamily="2" charset="-122"/>
              </a:rPr>
              <a:t>对车外的人通过暴力或其它方法来窃取车内物品进行报警，这个部分叫做</a:t>
            </a:r>
            <a:r>
              <a:rPr lang="zh-CN" altLang="en-US" sz="2200" b="0" kern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车内监控系统。</a:t>
            </a:r>
            <a:endParaRPr lang="zh-CN" altLang="en-US" sz="2200" kern="1200" dirty="0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C97F117A-10EB-4A92-8015-267FED1AB5D4}"/>
              </a:ext>
            </a:extLst>
          </p:cNvPr>
          <p:cNvSpPr/>
          <p:nvPr/>
        </p:nvSpPr>
        <p:spPr>
          <a:xfrm>
            <a:off x="667627" y="3817418"/>
            <a:ext cx="3803340" cy="1087526"/>
          </a:xfrm>
          <a:custGeom>
            <a:avLst/>
            <a:gdLst>
              <a:gd name="connsiteX0" fmla="*/ 0 w 3803340"/>
              <a:gd name="connsiteY0" fmla="*/ 181258 h 1087526"/>
              <a:gd name="connsiteX1" fmla="*/ 181258 w 3803340"/>
              <a:gd name="connsiteY1" fmla="*/ 0 h 1087526"/>
              <a:gd name="connsiteX2" fmla="*/ 3622082 w 3803340"/>
              <a:gd name="connsiteY2" fmla="*/ 0 h 1087526"/>
              <a:gd name="connsiteX3" fmla="*/ 3803340 w 3803340"/>
              <a:gd name="connsiteY3" fmla="*/ 181258 h 1087526"/>
              <a:gd name="connsiteX4" fmla="*/ 3803340 w 3803340"/>
              <a:gd name="connsiteY4" fmla="*/ 906268 h 1087526"/>
              <a:gd name="connsiteX5" fmla="*/ 3622082 w 3803340"/>
              <a:gd name="connsiteY5" fmla="*/ 1087526 h 1087526"/>
              <a:gd name="connsiteX6" fmla="*/ 181258 w 3803340"/>
              <a:gd name="connsiteY6" fmla="*/ 1087526 h 1087526"/>
              <a:gd name="connsiteX7" fmla="*/ 0 w 3803340"/>
              <a:gd name="connsiteY7" fmla="*/ 906268 h 1087526"/>
              <a:gd name="connsiteX8" fmla="*/ 0 w 3803340"/>
              <a:gd name="connsiteY8" fmla="*/ 181258 h 1087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03340" h="1087526">
                <a:moveTo>
                  <a:pt x="0" y="181258"/>
                </a:moveTo>
                <a:cubicBezTo>
                  <a:pt x="0" y="81152"/>
                  <a:pt x="81152" y="0"/>
                  <a:pt x="181258" y="0"/>
                </a:cubicBezTo>
                <a:lnTo>
                  <a:pt x="3622082" y="0"/>
                </a:lnTo>
                <a:cubicBezTo>
                  <a:pt x="3722188" y="0"/>
                  <a:pt x="3803340" y="81152"/>
                  <a:pt x="3803340" y="181258"/>
                </a:cubicBezTo>
                <a:lnTo>
                  <a:pt x="3803340" y="906268"/>
                </a:lnTo>
                <a:cubicBezTo>
                  <a:pt x="3803340" y="1006374"/>
                  <a:pt x="3722188" y="1087526"/>
                  <a:pt x="3622082" y="1087526"/>
                </a:cubicBezTo>
                <a:lnTo>
                  <a:pt x="181258" y="1087526"/>
                </a:lnTo>
                <a:cubicBezTo>
                  <a:pt x="81152" y="1087526"/>
                  <a:pt x="0" y="1006374"/>
                  <a:pt x="0" y="906268"/>
                </a:cubicBezTo>
                <a:lnTo>
                  <a:pt x="0" y="181258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729" tIns="136909" rIns="220729" bIns="136909" numCol="1" spcCol="1270" anchor="ctr" anchorCtr="0">
            <a:noAutofit/>
          </a:bodyPr>
          <a:lstStyle/>
          <a:p>
            <a:pPr marL="0" lvl="0" indent="0"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4400" b="0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车内监控系统</a:t>
            </a: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DCF78276-F786-4B8D-A03D-67B5990BA63B}"/>
              </a:ext>
            </a:extLst>
          </p:cNvPr>
          <p:cNvSpPr/>
          <p:nvPr/>
        </p:nvSpPr>
        <p:spPr>
          <a:xfrm>
            <a:off x="667627" y="4959320"/>
            <a:ext cx="3803340" cy="1087526"/>
          </a:xfrm>
          <a:custGeom>
            <a:avLst/>
            <a:gdLst>
              <a:gd name="connsiteX0" fmla="*/ 0 w 3803340"/>
              <a:gd name="connsiteY0" fmla="*/ 181258 h 1087526"/>
              <a:gd name="connsiteX1" fmla="*/ 181258 w 3803340"/>
              <a:gd name="connsiteY1" fmla="*/ 0 h 1087526"/>
              <a:gd name="connsiteX2" fmla="*/ 3622082 w 3803340"/>
              <a:gd name="connsiteY2" fmla="*/ 0 h 1087526"/>
              <a:gd name="connsiteX3" fmla="*/ 3803340 w 3803340"/>
              <a:gd name="connsiteY3" fmla="*/ 181258 h 1087526"/>
              <a:gd name="connsiteX4" fmla="*/ 3803340 w 3803340"/>
              <a:gd name="connsiteY4" fmla="*/ 906268 h 1087526"/>
              <a:gd name="connsiteX5" fmla="*/ 3622082 w 3803340"/>
              <a:gd name="connsiteY5" fmla="*/ 1087526 h 1087526"/>
              <a:gd name="connsiteX6" fmla="*/ 181258 w 3803340"/>
              <a:gd name="connsiteY6" fmla="*/ 1087526 h 1087526"/>
              <a:gd name="connsiteX7" fmla="*/ 0 w 3803340"/>
              <a:gd name="connsiteY7" fmla="*/ 906268 h 1087526"/>
              <a:gd name="connsiteX8" fmla="*/ 0 w 3803340"/>
              <a:gd name="connsiteY8" fmla="*/ 181258 h 1087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03340" h="1087526">
                <a:moveTo>
                  <a:pt x="0" y="181258"/>
                </a:moveTo>
                <a:cubicBezTo>
                  <a:pt x="0" y="81152"/>
                  <a:pt x="81152" y="0"/>
                  <a:pt x="181258" y="0"/>
                </a:cubicBezTo>
                <a:lnTo>
                  <a:pt x="3622082" y="0"/>
                </a:lnTo>
                <a:cubicBezTo>
                  <a:pt x="3722188" y="0"/>
                  <a:pt x="3803340" y="81152"/>
                  <a:pt x="3803340" y="181258"/>
                </a:cubicBezTo>
                <a:lnTo>
                  <a:pt x="3803340" y="906268"/>
                </a:lnTo>
                <a:cubicBezTo>
                  <a:pt x="3803340" y="1006374"/>
                  <a:pt x="3722188" y="1087526"/>
                  <a:pt x="3622082" y="1087526"/>
                </a:cubicBezTo>
                <a:lnTo>
                  <a:pt x="181258" y="1087526"/>
                </a:lnTo>
                <a:cubicBezTo>
                  <a:pt x="81152" y="1087526"/>
                  <a:pt x="0" y="1006374"/>
                  <a:pt x="0" y="906268"/>
                </a:cubicBezTo>
                <a:lnTo>
                  <a:pt x="0" y="181258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729" tIns="136909" rIns="220729" bIns="136909" numCol="1" spcCol="1270" anchor="ctr" anchorCtr="0">
            <a:noAutofit/>
          </a:bodyPr>
          <a:lstStyle/>
          <a:p>
            <a:pPr marL="0" lvl="0" indent="0"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4400" b="0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防拖车保护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F1DB75D-4140-4072-A492-D7715F2B5BEE}"/>
              </a:ext>
            </a:extLst>
          </p:cNvPr>
          <p:cNvGrpSpPr/>
          <p:nvPr/>
        </p:nvGrpSpPr>
        <p:grpSpPr>
          <a:xfrm>
            <a:off x="4484227" y="5067057"/>
            <a:ext cx="6748236" cy="889659"/>
            <a:chOff x="2926079" y="2872383"/>
            <a:chExt cx="5201920" cy="1043516"/>
          </a:xfrm>
        </p:grpSpPr>
        <p:sp>
          <p:nvSpPr>
            <p:cNvPr id="11" name="矩形: 圆顶角 10">
              <a:extLst>
                <a:ext uri="{FF2B5EF4-FFF2-40B4-BE49-F238E27FC236}">
                  <a16:creationId xmlns:a16="http://schemas.microsoft.com/office/drawing/2014/main" id="{266C279D-2768-45B6-A289-18224C63B6A6}"/>
                </a:ext>
              </a:extLst>
            </p:cNvPr>
            <p:cNvSpPr/>
            <p:nvPr/>
          </p:nvSpPr>
          <p:spPr>
            <a:xfrm rot="5400000">
              <a:off x="5005281" y="793181"/>
              <a:ext cx="1043516" cy="5201920"/>
            </a:xfrm>
            <a:prstGeom prst="round2SameRect">
              <a:avLst/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矩形: 圆顶角 4">
              <a:extLst>
                <a:ext uri="{FF2B5EF4-FFF2-40B4-BE49-F238E27FC236}">
                  <a16:creationId xmlns:a16="http://schemas.microsoft.com/office/drawing/2014/main" id="{62C662F5-B7AA-4B48-AA81-1CD8C06B47BB}"/>
                </a:ext>
              </a:extLst>
            </p:cNvPr>
            <p:cNvSpPr txBox="1"/>
            <p:nvPr/>
          </p:nvSpPr>
          <p:spPr>
            <a:xfrm>
              <a:off x="2926079" y="2923323"/>
              <a:ext cx="5150980" cy="94163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1440" tIns="45720" rIns="91440" bIns="45720" numCol="1" spcCol="1270" anchor="ctr" anchorCtr="0">
              <a:noAutofit/>
            </a:bodyPr>
            <a:lstStyle/>
            <a:p>
              <a:pPr marL="2286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zh-CN" altLang="en-US" sz="2400" kern="1200"/>
            </a:p>
            <a:p>
              <a:pPr marL="2286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zh-CN" altLang="en-US" sz="2400" kern="1200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C4943E32-FB32-4F4A-AEB6-E6ACBB63D0ED}"/>
              </a:ext>
            </a:extLst>
          </p:cNvPr>
          <p:cNvSpPr txBox="1"/>
          <p:nvPr/>
        </p:nvSpPr>
        <p:spPr>
          <a:xfrm>
            <a:off x="4517268" y="5139129"/>
            <a:ext cx="6748236" cy="774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防止未经授权的人来拖走车辆，这个叫做</a:t>
            </a:r>
            <a:r>
              <a:rPr lang="zh-CN" altLang="en-US" sz="24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防拖车保护。</a:t>
            </a:r>
          </a:p>
        </p:txBody>
      </p:sp>
      <p:sp>
        <p:nvSpPr>
          <p:cNvPr id="16" name="星形: 五角 15">
            <a:extLst>
              <a:ext uri="{FF2B5EF4-FFF2-40B4-BE49-F238E27FC236}">
                <a16:creationId xmlns:a16="http://schemas.microsoft.com/office/drawing/2014/main" id="{0F3102F2-BC14-4EC7-B837-9B85825A3C38}"/>
              </a:ext>
            </a:extLst>
          </p:cNvPr>
          <p:cNvSpPr/>
          <p:nvPr/>
        </p:nvSpPr>
        <p:spPr>
          <a:xfrm>
            <a:off x="4060068" y="3072594"/>
            <a:ext cx="914400" cy="91440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星形: 五角 16">
            <a:extLst>
              <a:ext uri="{FF2B5EF4-FFF2-40B4-BE49-F238E27FC236}">
                <a16:creationId xmlns:a16="http://schemas.microsoft.com/office/drawing/2014/main" id="{8EBE5FD0-788D-4EAD-8B58-2D59F134DE3A}"/>
              </a:ext>
            </a:extLst>
          </p:cNvPr>
          <p:cNvSpPr/>
          <p:nvPr/>
        </p:nvSpPr>
        <p:spPr>
          <a:xfrm>
            <a:off x="4060068" y="2012401"/>
            <a:ext cx="914400" cy="914400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1">
            <a:extLst>
              <a:ext uri="{FF2B5EF4-FFF2-40B4-BE49-F238E27FC236}">
                <a16:creationId xmlns:a16="http://schemas.microsoft.com/office/drawing/2014/main" id="{151556A3-0D45-42D5-8884-8C8E3FDFAD54}"/>
              </a:ext>
            </a:extLst>
          </p:cNvPr>
          <p:cNvSpPr txBox="1">
            <a:spLocks/>
          </p:cNvSpPr>
          <p:nvPr/>
        </p:nvSpPr>
        <p:spPr>
          <a:xfrm>
            <a:off x="309489" y="98474"/>
            <a:ext cx="9179316" cy="637122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defTabSz="914377"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rgbClr val="B6000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defRPr>
            </a:lvl1pPr>
          </a:lstStyle>
          <a:p>
            <a:r>
              <a:rPr lang="zh-CN" altLang="en-US" dirty="0"/>
              <a:t>任务</a:t>
            </a:r>
            <a:r>
              <a:rPr lang="en-US" altLang="zh-CN" dirty="0"/>
              <a:t>2.1</a:t>
            </a:r>
            <a:r>
              <a:rPr lang="zh-CN" altLang="en-US" dirty="0"/>
              <a:t>：认识防盗警报系统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9" grpId="0" animBg="1"/>
      <p:bldP spid="15" grpId="0" animBg="1"/>
      <p:bldP spid="18" grpId="0" animBg="1"/>
      <p:bldP spid="19" grpId="0" animBg="1"/>
      <p:bldP spid="14" grpId="0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BFEDB88-7CC3-4935-8286-188779219E9C}"/>
              </a:ext>
            </a:extLst>
          </p:cNvPr>
          <p:cNvSpPr txBox="1"/>
          <p:nvPr/>
        </p:nvSpPr>
        <p:spPr>
          <a:xfrm>
            <a:off x="3141319" y="1834465"/>
            <a:ext cx="45434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一、机械防盗</a:t>
            </a:r>
          </a:p>
        </p:txBody>
      </p:sp>
      <p:graphicFrame>
        <p:nvGraphicFramePr>
          <p:cNvPr id="6" name="图示 5">
            <a:extLst>
              <a:ext uri="{FF2B5EF4-FFF2-40B4-BE49-F238E27FC236}">
                <a16:creationId xmlns:a16="http://schemas.microsoft.com/office/drawing/2014/main" id="{67DB2A28-749D-4E5E-A0D0-039D1B01EDC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37034305"/>
              </p:ext>
            </p:extLst>
          </p:nvPr>
        </p:nvGraphicFramePr>
        <p:xfrm>
          <a:off x="2963862" y="3429000"/>
          <a:ext cx="5645150" cy="30903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1">
            <a:extLst>
              <a:ext uri="{FF2B5EF4-FFF2-40B4-BE49-F238E27FC236}">
                <a16:creationId xmlns:a16="http://schemas.microsoft.com/office/drawing/2014/main" id="{36967678-E3AE-4BC3-9BCE-F695FB4781A4}"/>
              </a:ext>
            </a:extLst>
          </p:cNvPr>
          <p:cNvSpPr txBox="1">
            <a:spLocks/>
          </p:cNvSpPr>
          <p:nvPr/>
        </p:nvSpPr>
        <p:spPr>
          <a:xfrm>
            <a:off x="309489" y="98474"/>
            <a:ext cx="9179316" cy="637122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defTabSz="914377"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rgbClr val="B6000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defRPr>
            </a:lvl1pPr>
          </a:lstStyle>
          <a:p>
            <a:r>
              <a:rPr lang="zh-CN" altLang="en-US" dirty="0"/>
              <a:t>任务</a:t>
            </a:r>
            <a:r>
              <a:rPr lang="en-US" altLang="zh-CN" dirty="0"/>
              <a:t>2.1</a:t>
            </a:r>
            <a:r>
              <a:rPr lang="zh-CN" altLang="en-US" dirty="0"/>
              <a:t>：认识防盗警报系统</a:t>
            </a:r>
          </a:p>
        </p:txBody>
      </p:sp>
    </p:spTree>
    <p:extLst>
      <p:ext uri="{BB962C8B-B14F-4D97-AF65-F5344CB8AC3E}">
        <p14:creationId xmlns:p14="http://schemas.microsoft.com/office/powerpoint/2010/main" val="15207021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:a16="http://schemas.microsoft.com/office/drawing/2014/main" id="{ED6CDE22-6D7C-4E23-B662-193F411F7ED0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2274072" y="908437"/>
            <a:ext cx="7290057" cy="2693503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683070F4-C3ED-4B5A-8B1F-C05C5034315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2166919" y="3673842"/>
            <a:ext cx="7504362" cy="2693503"/>
          </a:xfrm>
          <a:prstGeom prst="rect">
            <a:avLst/>
          </a:prstGeom>
        </p:spPr>
      </p:pic>
      <p:sp>
        <p:nvSpPr>
          <p:cNvPr id="5" name="标题 1">
            <a:extLst>
              <a:ext uri="{FF2B5EF4-FFF2-40B4-BE49-F238E27FC236}">
                <a16:creationId xmlns:a16="http://schemas.microsoft.com/office/drawing/2014/main" id="{45533AD6-ACFA-44F3-9F79-124624CF03CD}"/>
              </a:ext>
            </a:extLst>
          </p:cNvPr>
          <p:cNvSpPr txBox="1">
            <a:spLocks/>
          </p:cNvSpPr>
          <p:nvPr/>
        </p:nvSpPr>
        <p:spPr>
          <a:xfrm>
            <a:off x="309489" y="98474"/>
            <a:ext cx="9179316" cy="637122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defTabSz="914377"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rgbClr val="B6000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defRPr>
            </a:lvl1pPr>
          </a:lstStyle>
          <a:p>
            <a:r>
              <a:rPr lang="zh-CN" altLang="en-US" dirty="0"/>
              <a:t>任务</a:t>
            </a:r>
            <a:r>
              <a:rPr lang="en-US" altLang="zh-CN" dirty="0"/>
              <a:t>2.1</a:t>
            </a:r>
            <a:r>
              <a:rPr lang="zh-CN" altLang="en-US" dirty="0"/>
              <a:t>：认识防盗警报系统</a:t>
            </a:r>
          </a:p>
        </p:txBody>
      </p:sp>
    </p:spTree>
    <p:extLst>
      <p:ext uri="{BB962C8B-B14F-4D97-AF65-F5344CB8AC3E}">
        <p14:creationId xmlns:p14="http://schemas.microsoft.com/office/powerpoint/2010/main" val="41444754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BFEDB88-7CC3-4935-8286-188779219E9C}"/>
              </a:ext>
            </a:extLst>
          </p:cNvPr>
          <p:cNvSpPr txBox="1"/>
          <p:nvPr/>
        </p:nvSpPr>
        <p:spPr>
          <a:xfrm>
            <a:off x="3419475" y="1809750"/>
            <a:ext cx="45434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二、防盗警报系统</a:t>
            </a:r>
          </a:p>
        </p:txBody>
      </p:sp>
      <p:graphicFrame>
        <p:nvGraphicFramePr>
          <p:cNvPr id="4" name="图示 3">
            <a:extLst>
              <a:ext uri="{FF2B5EF4-FFF2-40B4-BE49-F238E27FC236}">
                <a16:creationId xmlns:a16="http://schemas.microsoft.com/office/drawing/2014/main" id="{035373AF-D35A-475B-9E78-3BC785E52C7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48244493"/>
              </p:ext>
            </p:extLst>
          </p:nvPr>
        </p:nvGraphicFramePr>
        <p:xfrm>
          <a:off x="2963862" y="3429000"/>
          <a:ext cx="5645150" cy="30903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标题 1">
            <a:extLst>
              <a:ext uri="{FF2B5EF4-FFF2-40B4-BE49-F238E27FC236}">
                <a16:creationId xmlns:a16="http://schemas.microsoft.com/office/drawing/2014/main" id="{88788A6C-EAB5-4A1E-A19B-271A16B84E6F}"/>
              </a:ext>
            </a:extLst>
          </p:cNvPr>
          <p:cNvSpPr txBox="1">
            <a:spLocks/>
          </p:cNvSpPr>
          <p:nvPr/>
        </p:nvSpPr>
        <p:spPr>
          <a:xfrm>
            <a:off x="309489" y="98474"/>
            <a:ext cx="9179316" cy="637122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defTabSz="914377"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rgbClr val="B6000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defRPr>
            </a:lvl1pPr>
          </a:lstStyle>
          <a:p>
            <a:r>
              <a:rPr lang="zh-CN" altLang="en-US" dirty="0"/>
              <a:t>任务</a:t>
            </a:r>
            <a:r>
              <a:rPr lang="en-US" altLang="zh-CN" dirty="0"/>
              <a:t>2.1</a:t>
            </a:r>
            <a:r>
              <a:rPr lang="zh-CN" altLang="en-US" dirty="0"/>
              <a:t>：认识防盗警报系统</a:t>
            </a:r>
          </a:p>
        </p:txBody>
      </p:sp>
    </p:spTree>
    <p:extLst>
      <p:ext uri="{BB962C8B-B14F-4D97-AF65-F5344CB8AC3E}">
        <p14:creationId xmlns:p14="http://schemas.microsoft.com/office/powerpoint/2010/main" val="24024117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A0ABCCA7-711B-48E2-9699-A9270BBC89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455" y="832022"/>
            <a:ext cx="9053368" cy="5927504"/>
          </a:xfrm>
          <a:prstGeom prst="rect">
            <a:avLst/>
          </a:prstGeom>
        </p:spPr>
      </p:pic>
      <p:sp>
        <p:nvSpPr>
          <p:cNvPr id="4" name="标题 1">
            <a:extLst>
              <a:ext uri="{FF2B5EF4-FFF2-40B4-BE49-F238E27FC236}">
                <a16:creationId xmlns:a16="http://schemas.microsoft.com/office/drawing/2014/main" id="{7F1E30B0-69F7-4CD9-8AD5-104E39B6EA9E}"/>
              </a:ext>
            </a:extLst>
          </p:cNvPr>
          <p:cNvSpPr txBox="1">
            <a:spLocks/>
          </p:cNvSpPr>
          <p:nvPr/>
        </p:nvSpPr>
        <p:spPr>
          <a:xfrm>
            <a:off x="309489" y="98474"/>
            <a:ext cx="9179316" cy="637122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defTabSz="914377"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rgbClr val="B6000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defRPr>
            </a:lvl1pPr>
          </a:lstStyle>
          <a:p>
            <a:r>
              <a:rPr lang="zh-CN" altLang="en-US" dirty="0"/>
              <a:t>任务</a:t>
            </a:r>
            <a:r>
              <a:rPr lang="en-US" altLang="zh-CN" dirty="0"/>
              <a:t>2.1</a:t>
            </a:r>
            <a:r>
              <a:rPr lang="zh-CN" altLang="en-US" dirty="0"/>
              <a:t>：认识防盗警报系统</a:t>
            </a:r>
          </a:p>
        </p:txBody>
      </p:sp>
    </p:spTree>
    <p:extLst>
      <p:ext uri="{BB962C8B-B14F-4D97-AF65-F5344CB8AC3E}">
        <p14:creationId xmlns:p14="http://schemas.microsoft.com/office/powerpoint/2010/main" val="31492670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9A5374F2-EA04-47F5-B26F-998B4895E4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7957" y="1211074"/>
            <a:ext cx="7398680" cy="5147272"/>
          </a:xfrm>
          <a:prstGeom prst="rect">
            <a:avLst/>
          </a:prstGeom>
        </p:spPr>
      </p:pic>
      <p:sp>
        <p:nvSpPr>
          <p:cNvPr id="4" name="标题 1">
            <a:extLst>
              <a:ext uri="{FF2B5EF4-FFF2-40B4-BE49-F238E27FC236}">
                <a16:creationId xmlns:a16="http://schemas.microsoft.com/office/drawing/2014/main" id="{21223D34-B2E6-4F96-AB45-91FE6DA361A2}"/>
              </a:ext>
            </a:extLst>
          </p:cNvPr>
          <p:cNvSpPr txBox="1">
            <a:spLocks/>
          </p:cNvSpPr>
          <p:nvPr/>
        </p:nvSpPr>
        <p:spPr>
          <a:xfrm>
            <a:off x="309489" y="98474"/>
            <a:ext cx="9179316" cy="637122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defTabSz="914377"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rgbClr val="B6000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defRPr>
            </a:lvl1pPr>
          </a:lstStyle>
          <a:p>
            <a:r>
              <a:rPr lang="zh-CN" altLang="en-US" dirty="0"/>
              <a:t>任务</a:t>
            </a:r>
            <a:r>
              <a:rPr lang="en-US" altLang="zh-CN" dirty="0"/>
              <a:t>2.1</a:t>
            </a:r>
            <a:r>
              <a:rPr lang="zh-CN" altLang="en-US" dirty="0"/>
              <a:t>：认识防盗警报系统</a:t>
            </a:r>
          </a:p>
        </p:txBody>
      </p:sp>
    </p:spTree>
    <p:extLst>
      <p:ext uri="{BB962C8B-B14F-4D97-AF65-F5344CB8AC3E}">
        <p14:creationId xmlns:p14="http://schemas.microsoft.com/office/powerpoint/2010/main" val="19292160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olie_Trainingsbaustein_02">
  <a:themeElements>
    <a:clrScheme name="Folie_Trainingsbaustein_02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003366"/>
      </a:accent1>
      <a:accent2>
        <a:srgbClr val="CC0033"/>
      </a:accent2>
      <a:accent3>
        <a:srgbClr val="FFFFFF"/>
      </a:accent3>
      <a:accent4>
        <a:srgbClr val="000000"/>
      </a:accent4>
      <a:accent5>
        <a:srgbClr val="AAADB8"/>
      </a:accent5>
      <a:accent6>
        <a:srgbClr val="B9002D"/>
      </a:accent6>
      <a:hlink>
        <a:srgbClr val="FF9900"/>
      </a:hlink>
      <a:folHlink>
        <a:srgbClr val="009966"/>
      </a:folHlink>
    </a:clrScheme>
    <a:fontScheme name="Folie_Trainingsbaustein_0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Folie_Trainingsbaustein_02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003366"/>
        </a:accent1>
        <a:accent2>
          <a:srgbClr val="CC0033"/>
        </a:accent2>
        <a:accent3>
          <a:srgbClr val="FFFFFF"/>
        </a:accent3>
        <a:accent4>
          <a:srgbClr val="000000"/>
        </a:accent4>
        <a:accent5>
          <a:srgbClr val="AAADB8"/>
        </a:accent5>
        <a:accent6>
          <a:srgbClr val="B9002D"/>
        </a:accent6>
        <a:hlink>
          <a:srgbClr val="FF9900"/>
        </a:hlink>
        <a:folHlink>
          <a:srgbClr val="0099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主题</Template>
  <TotalTime>1708</TotalTime>
  <Words>744</Words>
  <Application>Microsoft Office PowerPoint</Application>
  <PresentationFormat>宽屏</PresentationFormat>
  <Paragraphs>101</Paragraphs>
  <Slides>31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2" baseType="lpstr">
      <vt:lpstr>VW Headline OT-Book</vt:lpstr>
      <vt:lpstr>DengXian</vt:lpstr>
      <vt:lpstr>黑体</vt:lpstr>
      <vt:lpstr>华文新魏</vt:lpstr>
      <vt:lpstr>楷体_GB2312</vt:lpstr>
      <vt:lpstr>宋体</vt:lpstr>
      <vt:lpstr>微软雅黑</vt:lpstr>
      <vt:lpstr>Arial</vt:lpstr>
      <vt:lpstr>Wingdings</vt:lpstr>
      <vt:lpstr>Office 主题</vt:lpstr>
      <vt:lpstr>Folie_Trainingsbaustein_02</vt:lpstr>
      <vt:lpstr>模块六 端子控制和防盗系统故障诊断</vt:lpstr>
      <vt:lpstr>PowerPoint 演示文稿</vt:lpstr>
      <vt:lpstr>PowerPoint 演示文稿</vt:lpstr>
      <vt:lpstr>防盗分为四个部分：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防盗止动系统（防盗止动器）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ESL锁止条件</vt:lpstr>
      <vt:lpstr>ESL锁止过程</vt:lpstr>
      <vt:lpstr>第五代防盗锁止系统</vt:lpstr>
      <vt:lpstr>《汽车车身电子技术》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liu jun</cp:lastModifiedBy>
  <cp:revision>97</cp:revision>
  <dcterms:created xsi:type="dcterms:W3CDTF">2020-12-30T01:48:00Z</dcterms:created>
  <dcterms:modified xsi:type="dcterms:W3CDTF">2021-11-04T12:11:50Z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